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AC936D71-42F9-4801-8261-4B115BE44AF0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93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026829-CA37-7A3B-427F-6B6DD4327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DC56CEA-5295-D9C9-2E1C-6A8F40919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ADE113-FFD4-9AE6-3D18-CE0941E5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A2CA618-833E-66FC-0C64-35652B04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F386D4-9256-EA1F-1514-7530E2FB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043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B9E203-F963-527C-9205-F6AD05714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7D5146F-D195-7C00-57EE-EA453D87B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49C48C3-BAB5-EB50-9700-C1379E09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F61061-1164-BE7C-C089-31F070EED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6D90B41-3663-D82D-6C0D-5DF4010C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109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62D8892-7921-9826-BF69-2C6B72FC1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C3CD2EC-934C-A140-3782-8BCC13CA7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8E979C1-C103-300B-FE99-477C5C58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1EDDAB-58CF-0667-28E4-37D48F62D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812E369-B7BB-1F67-01F2-91F3C408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51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18D4B1-BFFC-7DB7-31B1-30E5D3F2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9AD82A-DB2B-799C-97F0-F2D5FCEEE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1E15D3B-EA06-6F10-9537-4044DBE1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A102B1A-861C-7862-64F9-1F9765E0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14CBB4-225D-3FD4-52FF-CBB7999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342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F81172-245E-93A9-4D3C-10F9B01F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57ADD5D-C6B1-84F6-D641-32346FB86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37B109-1BA5-018D-C087-DDF1B77E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E06856F-C017-4B13-6AAD-6F9212E93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A64F75F-144A-9049-0B0B-DED2B41A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195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F7ECFD-4C72-4C4D-0468-E7D329A8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C75ADB-ACBA-5C39-6112-81AC555E8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5BA4F38-DDE7-45FD-1975-6438BC2F8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A626C68-0151-C19E-486C-3665B3A2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83369A8-9C4E-6226-1214-0688C86E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2845127-6825-BF34-7AC9-3ECC6244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83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02FD33-715E-99EC-045D-7E7CC460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76D7B3A-1C26-E842-B5F6-680F8A4BA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B69D78F-BBDF-B263-3786-BE51A7B6C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922C5C5-44EC-8CF2-1BC8-CDEE4D48E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3C32819-2645-B833-BA8A-73EABA2E8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950ED89-E508-64DA-38EE-FABC786A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31B30AD-B965-EB41-2BE3-128D6E51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77A5E6C-9120-0667-EBE0-029C5FB5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28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DA483F-777F-D934-D0C2-C9B1D7C13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ED5D7BF-0796-16C4-86D6-54FEB9A7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83054F5-F089-8E43-ED92-76C8EEC9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9FBA3E9-0D07-2BD9-D461-A48A13BA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011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AEF0F3C-730B-81F9-E098-2EBF9D56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0180AAE-F5D2-C1CB-7068-40E95F6D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6181497-FA8B-1087-7F2F-11E42051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920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5CFED5-7428-93BB-D252-951E30B6D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74849B-FB0A-368A-F8A8-27AAEE17A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2A90324-6F5A-C3DA-2090-ACB0B1C3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D92EC2D-710D-5AC4-41C2-4C384CD7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3494A28-8E2C-6C1A-1B7E-20398F775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4B1AB3A-213B-A9BB-E997-1F69B543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061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FC6C87-B684-53A0-D2C6-83F3423A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6628AF6-56A0-9356-F30E-CF6325FF4B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DE0AE93-EBBD-B983-E995-60A894BF5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5C814D2-DEDB-F6C2-D446-78C8E842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9AF807E-EF9B-98E1-6061-913939F16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586F277-2FD5-F56B-936A-1F022B21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84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38EF6CE-41A0-0D27-7FD5-79D8E1CB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86DAE6C-2155-87E3-60B3-6DA7F54D9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825274F-27A9-D37D-C13B-4C7B25064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B201B-1F48-461F-AFEE-7543832B96F3}" type="datetimeFigureOut">
              <a:rPr lang="hu-HU" smtClean="0"/>
              <a:t>2024. 06. 17.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1184C8C-CF01-1AD8-3A3E-758954CD2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232F462-9944-D8C8-967A-628D7B1DF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21933-996D-4892-8DC5-18B4B4A0F3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35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9D9B1A-F15C-410C-CA15-2714CBFA3B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Határtalanul 5.nap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FBA6EFF-5A52-9040-F7BC-1BFEA3C2FC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4800" dirty="0"/>
              <a:t>(Szerbia)</a:t>
            </a:r>
          </a:p>
        </p:txBody>
      </p:sp>
    </p:spTree>
    <p:extLst>
      <p:ext uri="{BB962C8B-B14F-4D97-AF65-F5344CB8AC3E}">
        <p14:creationId xmlns:p14="http://schemas.microsoft.com/office/powerpoint/2010/main" val="414663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BFE09C3-D119-CAA6-3A2A-67BBD2BC8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B97E9BE-6B0B-BC6E-57F9-7C08762E4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9F58DF0-3D81-BDA2-C75E-D91BA6A96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3F76EA8-97AC-7555-CD13-44EAF1386970}"/>
              </a:ext>
            </a:extLst>
          </p:cNvPr>
          <p:cNvSpPr txBox="1"/>
          <p:nvPr/>
        </p:nvSpPr>
        <p:spPr>
          <a:xfrm>
            <a:off x="4991724" y="4272754"/>
            <a:ext cx="6850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/>
              <a:t>Pár kép a buszból.</a:t>
            </a:r>
          </a:p>
        </p:txBody>
      </p:sp>
    </p:spTree>
    <p:extLst>
      <p:ext uri="{BB962C8B-B14F-4D97-AF65-F5344CB8AC3E}">
        <p14:creationId xmlns:p14="http://schemas.microsoft.com/office/powerpoint/2010/main" val="153068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F835471-A073-D168-805E-A7AB35863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082F87E-31C9-0C4F-E8CB-B5B28DA46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99B2840-D67B-AC09-BBE1-E27961B70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A15A2AB-06BC-3D65-34CE-E43228408FF1}"/>
              </a:ext>
            </a:extLst>
          </p:cNvPr>
          <p:cNvSpPr txBox="1"/>
          <p:nvPr/>
        </p:nvSpPr>
        <p:spPr>
          <a:xfrm>
            <a:off x="4901783" y="4635668"/>
            <a:ext cx="703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/>
              <a:t>Képek nem a buszból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63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5242C98-1A4A-E4D1-B254-ED93BA9A4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C5762B8-17FB-72D3-1761-8CD506481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B8DE750-D249-04F6-D65B-B8FABB88D406}"/>
              </a:ext>
            </a:extLst>
          </p:cNvPr>
          <p:cNvSpPr txBox="1"/>
          <p:nvPr/>
        </p:nvSpPr>
        <p:spPr>
          <a:xfrm>
            <a:off x="6460761" y="612844"/>
            <a:ext cx="54714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7200" dirty="0"/>
              <a:t>Üzemi tornyok valahol a határ közelében.</a:t>
            </a:r>
          </a:p>
        </p:txBody>
      </p:sp>
    </p:spTree>
    <p:extLst>
      <p:ext uri="{BB962C8B-B14F-4D97-AF65-F5344CB8AC3E}">
        <p14:creationId xmlns:p14="http://schemas.microsoft.com/office/powerpoint/2010/main" val="8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A178CF1-4DA1-C62D-EEBA-0E381A61F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BDAFB49-50C8-0F83-2BDE-EC984A62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3BA275C-8D26-6401-C809-422BE4665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0"/>
            <a:ext cx="6096002" cy="342900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637BFCB-8916-27FC-39DF-9F4AC272FADB}"/>
              </a:ext>
            </a:extLst>
          </p:cNvPr>
          <p:cNvSpPr txBox="1"/>
          <p:nvPr/>
        </p:nvSpPr>
        <p:spPr>
          <a:xfrm>
            <a:off x="5021705" y="3897443"/>
            <a:ext cx="6790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err="1"/>
              <a:t>Galambóc</a:t>
            </a:r>
            <a:r>
              <a:rPr lang="hu-HU" sz="6000" dirty="0"/>
              <a:t> vára és Nándorfehérvár.</a:t>
            </a:r>
          </a:p>
        </p:txBody>
      </p:sp>
    </p:spTree>
    <p:extLst>
      <p:ext uri="{BB962C8B-B14F-4D97-AF65-F5344CB8AC3E}">
        <p14:creationId xmlns:p14="http://schemas.microsoft.com/office/powerpoint/2010/main" val="339370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F3AF56C-0F14-346D-B361-DF82721E6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8E3CE34-4516-5396-40A8-2D5D786C8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AC9D2C1-8549-4A5D-2947-5DB38F594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0454" y="3689454"/>
            <a:ext cx="3429000" cy="290809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FE6162B7-DD82-A186-C456-86E0A5F4CC1C}"/>
              </a:ext>
            </a:extLst>
          </p:cNvPr>
          <p:cNvSpPr txBox="1"/>
          <p:nvPr/>
        </p:nvSpPr>
        <p:spPr>
          <a:xfrm>
            <a:off x="4343037" y="3965865"/>
            <a:ext cx="8829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/>
              <a:t>Katonai eszközök a Nándorfehérvárban.</a:t>
            </a:r>
          </a:p>
        </p:txBody>
      </p:sp>
    </p:spTree>
    <p:extLst>
      <p:ext uri="{BB962C8B-B14F-4D97-AF65-F5344CB8AC3E}">
        <p14:creationId xmlns:p14="http://schemas.microsoft.com/office/powerpoint/2010/main" val="4239441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C1C03D8-4D7D-F46C-DB89-58505CF2F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449825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0F311F-FE56-D0DE-5EBE-92A9DBDD0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0" cy="449825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43ABDD7-A57A-E2C5-308A-1C2F7C7552B4}"/>
              </a:ext>
            </a:extLst>
          </p:cNvPr>
          <p:cNvSpPr txBox="1"/>
          <p:nvPr/>
        </p:nvSpPr>
        <p:spPr>
          <a:xfrm>
            <a:off x="3934133" y="5073133"/>
            <a:ext cx="71603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6600" dirty="0"/>
              <a:t>…és tankok.</a:t>
            </a:r>
          </a:p>
        </p:txBody>
      </p:sp>
    </p:spTree>
    <p:extLst>
      <p:ext uri="{BB962C8B-B14F-4D97-AF65-F5344CB8AC3E}">
        <p14:creationId xmlns:p14="http://schemas.microsoft.com/office/powerpoint/2010/main" val="416122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62EE59-F4A8-BA5E-1492-72D5DB72E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r>
              <a:rPr lang="hu-HU" sz="8000" b="1" dirty="0"/>
              <a:t>Köszönöm a figyelmet.</a:t>
            </a:r>
            <a:r>
              <a:rPr lang="hu-HU" sz="8000" b="1" dirty="0">
                <a:sym typeface="Wingdings" panose="05000000000000000000" pitchFamily="2" charset="2"/>
              </a:rPr>
              <a:t></a:t>
            </a:r>
            <a:endParaRPr lang="hu-HU" sz="8000" b="1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9A835DC-AB09-C5E9-D350-AF0C4E219020}"/>
              </a:ext>
            </a:extLst>
          </p:cNvPr>
          <p:cNvSpPr txBox="1"/>
          <p:nvPr/>
        </p:nvSpPr>
        <p:spPr>
          <a:xfrm>
            <a:off x="457200" y="5029200"/>
            <a:ext cx="471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/>
              <a:t>Készítette: Pálfi Noel</a:t>
            </a:r>
          </a:p>
        </p:txBody>
      </p:sp>
    </p:spTree>
    <p:extLst>
      <p:ext uri="{BB962C8B-B14F-4D97-AF65-F5344CB8AC3E}">
        <p14:creationId xmlns:p14="http://schemas.microsoft.com/office/powerpoint/2010/main" val="1607647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47</Words>
  <Application>Microsoft Office PowerPoint</Application>
  <PresentationFormat>Szélesvásznú</PresentationFormat>
  <Paragraphs>10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Office-téma</vt:lpstr>
      <vt:lpstr>Határtalanul 5.nap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figyelmet.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2024-06-17T17:34:05Z</dcterms:created>
  <dcterms:modified xsi:type="dcterms:W3CDTF">2024-06-17T18:26:40Z</dcterms:modified>
</cp:coreProperties>
</file>