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0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59" r:id="rId12"/>
    <p:sldId id="270" r:id="rId13"/>
    <p:sldId id="272" r:id="rId14"/>
    <p:sldId id="260" r:id="rId15"/>
    <p:sldId id="274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BBFD0E2-0B05-4AC7-879F-37BF52658D54}">
          <p14:sldIdLst>
            <p14:sldId id="256"/>
            <p14:sldId id="258"/>
            <p14:sldId id="261"/>
            <p14:sldId id="262"/>
            <p14:sldId id="263"/>
            <p14:sldId id="264"/>
            <p14:sldId id="265"/>
            <p14:sldId id="267"/>
            <p14:sldId id="268"/>
            <p14:sldId id="269"/>
            <p14:sldId id="259"/>
            <p14:sldId id="270"/>
            <p14:sldId id="272"/>
            <p14:sldId id="260"/>
            <p14:sldId id="274"/>
            <p14:sldId id="273"/>
            <p14:sldId id="275"/>
          </p14:sldIdLst>
        </p14:section>
        <p14:section name="Névtelen szakasz" id="{8ABB1EBE-65AD-4AE4-8E10-86CD9C183A1E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7CFF6-59CF-42B8-91B1-6CAD52ACEBDB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9F1C-2972-452A-ACE1-D1E1B4FAB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61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99F1C-2972-452A-ACE1-D1E1B4FAB29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27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99F1C-2972-452A-ACE1-D1E1B4FAB29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12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99F1C-2972-452A-ACE1-D1E1B4FAB296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90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8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9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5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4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7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4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4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6D901597-12EB-45F9-BB71-F4A2E9CD2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B8A06957-B519-4112-A297-4689EAE57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78" y="1"/>
            <a:ext cx="8015617" cy="6292303"/>
          </a:xfrm>
          <a:custGeom>
            <a:avLst/>
            <a:gdLst>
              <a:gd name="connsiteX0" fmla="*/ 5149574 w 8015617"/>
              <a:gd name="connsiteY0" fmla="*/ 0 h 6292303"/>
              <a:gd name="connsiteX1" fmla="*/ 7673124 w 8015617"/>
              <a:gd name="connsiteY1" fmla="*/ 0 h 6292303"/>
              <a:gd name="connsiteX2" fmla="*/ 8015617 w 8015617"/>
              <a:gd name="connsiteY2" fmla="*/ 5843045 h 6292303"/>
              <a:gd name="connsiteX3" fmla="*/ 351134 w 8015617"/>
              <a:gd name="connsiteY3" fmla="*/ 6292303 h 6292303"/>
              <a:gd name="connsiteX4" fmla="*/ 0 w 8015617"/>
              <a:gd name="connsiteY4" fmla="*/ 301845 h 629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5617" h="6292303">
                <a:moveTo>
                  <a:pt x="5149574" y="0"/>
                </a:moveTo>
                <a:lnTo>
                  <a:pt x="7673124" y="0"/>
                </a:lnTo>
                <a:lnTo>
                  <a:pt x="8015617" y="5843045"/>
                </a:lnTo>
                <a:lnTo>
                  <a:pt x="351134" y="6292303"/>
                </a:lnTo>
                <a:lnTo>
                  <a:pt x="0" y="301845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4887703D-59A7-4805-B57F-99173594E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682" y="0"/>
            <a:ext cx="7721297" cy="6137534"/>
          </a:xfrm>
          <a:custGeom>
            <a:avLst/>
            <a:gdLst>
              <a:gd name="connsiteX0" fmla="*/ 6989390 w 7721297"/>
              <a:gd name="connsiteY0" fmla="*/ 0 h 6137534"/>
              <a:gd name="connsiteX1" fmla="*/ 7385409 w 7721297"/>
              <a:gd name="connsiteY1" fmla="*/ 0 h 6137534"/>
              <a:gd name="connsiteX2" fmla="*/ 7386140 w 7721297"/>
              <a:gd name="connsiteY2" fmla="*/ 922 h 6137534"/>
              <a:gd name="connsiteX3" fmla="*/ 7390528 w 7721297"/>
              <a:gd name="connsiteY3" fmla="*/ 20974 h 6137534"/>
              <a:gd name="connsiteX4" fmla="*/ 7721024 w 7721297"/>
              <a:gd name="connsiteY4" fmla="*/ 5658922 h 6137534"/>
              <a:gd name="connsiteX5" fmla="*/ 7721023 w 7721297"/>
              <a:gd name="connsiteY5" fmla="*/ 5658927 h 6137534"/>
              <a:gd name="connsiteX6" fmla="*/ 7721297 w 7721297"/>
              <a:gd name="connsiteY6" fmla="*/ 5663572 h 6137534"/>
              <a:gd name="connsiteX7" fmla="*/ 7716147 w 7721297"/>
              <a:gd name="connsiteY7" fmla="*/ 5676259 h 6137534"/>
              <a:gd name="connsiteX8" fmla="*/ 7712139 w 7721297"/>
              <a:gd name="connsiteY8" fmla="*/ 5690502 h 6137534"/>
              <a:gd name="connsiteX9" fmla="*/ 7708519 w 7721297"/>
              <a:gd name="connsiteY9" fmla="*/ 5695048 h 6137534"/>
              <a:gd name="connsiteX10" fmla="*/ 7704935 w 7721297"/>
              <a:gd name="connsiteY10" fmla="*/ 5703877 h 6137534"/>
              <a:gd name="connsiteX11" fmla="*/ 7699090 w 7721297"/>
              <a:gd name="connsiteY11" fmla="*/ 5704214 h 6137534"/>
              <a:gd name="connsiteX12" fmla="*/ 7692214 w 7721297"/>
              <a:gd name="connsiteY12" fmla="*/ 5707603 h 6137534"/>
              <a:gd name="connsiteX13" fmla="*/ 7674726 w 7721297"/>
              <a:gd name="connsiteY13" fmla="*/ 5708628 h 6137534"/>
              <a:gd name="connsiteX14" fmla="*/ 7674412 w 7721297"/>
              <a:gd name="connsiteY14" fmla="*/ 5709720 h 6137534"/>
              <a:gd name="connsiteX15" fmla="*/ 7647609 w 7721297"/>
              <a:gd name="connsiteY15" fmla="*/ 5735871 h 6137534"/>
              <a:gd name="connsiteX16" fmla="*/ 7592212 w 7721297"/>
              <a:gd name="connsiteY16" fmla="*/ 5713464 h 6137534"/>
              <a:gd name="connsiteX17" fmla="*/ 7059543 w 7721297"/>
              <a:gd name="connsiteY17" fmla="*/ 5744687 h 6137534"/>
              <a:gd name="connsiteX18" fmla="*/ 7050496 w 7721297"/>
              <a:gd name="connsiteY18" fmla="*/ 5749000 h 6137534"/>
              <a:gd name="connsiteX19" fmla="*/ 7028578 w 7721297"/>
              <a:gd name="connsiteY19" fmla="*/ 5754084 h 6137534"/>
              <a:gd name="connsiteX20" fmla="*/ 6937660 w 7721297"/>
              <a:gd name="connsiteY20" fmla="*/ 5760288 h 6137534"/>
              <a:gd name="connsiteX21" fmla="*/ 6884223 w 7721297"/>
              <a:gd name="connsiteY21" fmla="*/ 5767636 h 6137534"/>
              <a:gd name="connsiteX22" fmla="*/ 6865431 w 7721297"/>
              <a:gd name="connsiteY22" fmla="*/ 5776138 h 6137534"/>
              <a:gd name="connsiteX23" fmla="*/ 6838171 w 7721297"/>
              <a:gd name="connsiteY23" fmla="*/ 5784171 h 6137534"/>
              <a:gd name="connsiteX24" fmla="*/ 6791231 w 7721297"/>
              <a:gd name="connsiteY24" fmla="*/ 5802772 h 6137534"/>
              <a:gd name="connsiteX25" fmla="*/ 6745506 w 7721297"/>
              <a:gd name="connsiteY25" fmla="*/ 5812285 h 6137534"/>
              <a:gd name="connsiteX26" fmla="*/ 6714572 w 7721297"/>
              <a:gd name="connsiteY26" fmla="*/ 5815422 h 6137534"/>
              <a:gd name="connsiteX27" fmla="*/ 6710059 w 7721297"/>
              <a:gd name="connsiteY27" fmla="*/ 5815424 h 6137534"/>
              <a:gd name="connsiteX28" fmla="*/ 6672310 w 7721297"/>
              <a:gd name="connsiteY28" fmla="*/ 5808283 h 6137534"/>
              <a:gd name="connsiteX29" fmla="*/ 6669118 w 7721297"/>
              <a:gd name="connsiteY29" fmla="*/ 5813181 h 6137534"/>
              <a:gd name="connsiteX30" fmla="*/ 6657741 w 7721297"/>
              <a:gd name="connsiteY30" fmla="*/ 5818650 h 6137534"/>
              <a:gd name="connsiteX31" fmla="*/ 6647425 w 7721297"/>
              <a:gd name="connsiteY31" fmla="*/ 5813632 h 6137534"/>
              <a:gd name="connsiteX32" fmla="*/ 6600070 w 7721297"/>
              <a:gd name="connsiteY32" fmla="*/ 5806385 h 6137534"/>
              <a:gd name="connsiteX33" fmla="*/ 6531112 w 7721297"/>
              <a:gd name="connsiteY33" fmla="*/ 5801193 h 6137534"/>
              <a:gd name="connsiteX34" fmla="*/ 6520435 w 7721297"/>
              <a:gd name="connsiteY34" fmla="*/ 5796037 h 6137534"/>
              <a:gd name="connsiteX35" fmla="*/ 6452509 w 7721297"/>
              <a:gd name="connsiteY35" fmla="*/ 5785889 h 6137534"/>
              <a:gd name="connsiteX36" fmla="*/ 6417173 w 7721297"/>
              <a:gd name="connsiteY36" fmla="*/ 5785777 h 6137534"/>
              <a:gd name="connsiteX37" fmla="*/ 6413565 w 7721297"/>
              <a:gd name="connsiteY37" fmla="*/ 5791272 h 6137534"/>
              <a:gd name="connsiteX38" fmla="*/ 6403089 w 7721297"/>
              <a:gd name="connsiteY38" fmla="*/ 5790492 h 6137534"/>
              <a:gd name="connsiteX39" fmla="*/ 6400340 w 7721297"/>
              <a:gd name="connsiteY39" fmla="*/ 5791439 h 6137534"/>
              <a:gd name="connsiteX40" fmla="*/ 6384541 w 7721297"/>
              <a:gd name="connsiteY40" fmla="*/ 5795714 h 6137534"/>
              <a:gd name="connsiteX41" fmla="*/ 6380988 w 7721297"/>
              <a:gd name="connsiteY41" fmla="*/ 5785886 h 6137534"/>
              <a:gd name="connsiteX42" fmla="*/ 6376190 w 7721297"/>
              <a:gd name="connsiteY42" fmla="*/ 5784742 h 6137534"/>
              <a:gd name="connsiteX43" fmla="*/ 6203462 w 7721297"/>
              <a:gd name="connsiteY43" fmla="*/ 5794867 h 6137534"/>
              <a:gd name="connsiteX44" fmla="*/ 6189193 w 7721297"/>
              <a:gd name="connsiteY44" fmla="*/ 5804914 h 6137534"/>
              <a:gd name="connsiteX45" fmla="*/ 6143467 w 7721297"/>
              <a:gd name="connsiteY45" fmla="*/ 5814428 h 6137534"/>
              <a:gd name="connsiteX46" fmla="*/ 6112533 w 7721297"/>
              <a:gd name="connsiteY46" fmla="*/ 5817565 h 6137534"/>
              <a:gd name="connsiteX47" fmla="*/ 6108020 w 7721297"/>
              <a:gd name="connsiteY47" fmla="*/ 5817567 h 6137534"/>
              <a:gd name="connsiteX48" fmla="*/ 6070270 w 7721297"/>
              <a:gd name="connsiteY48" fmla="*/ 5810426 h 6137534"/>
              <a:gd name="connsiteX49" fmla="*/ 6067079 w 7721297"/>
              <a:gd name="connsiteY49" fmla="*/ 5815324 h 6137534"/>
              <a:gd name="connsiteX50" fmla="*/ 6055703 w 7721297"/>
              <a:gd name="connsiteY50" fmla="*/ 5820793 h 6137534"/>
              <a:gd name="connsiteX51" fmla="*/ 6045386 w 7721297"/>
              <a:gd name="connsiteY51" fmla="*/ 5815775 h 6137534"/>
              <a:gd name="connsiteX52" fmla="*/ 5998031 w 7721297"/>
              <a:gd name="connsiteY52" fmla="*/ 5808528 h 6137534"/>
              <a:gd name="connsiteX53" fmla="*/ 5985928 w 7721297"/>
              <a:gd name="connsiteY53" fmla="*/ 5807617 h 6137534"/>
              <a:gd name="connsiteX54" fmla="*/ 5484277 w 7721297"/>
              <a:gd name="connsiteY54" fmla="*/ 5837022 h 6137534"/>
              <a:gd name="connsiteX55" fmla="*/ 5050621 w 7721297"/>
              <a:gd name="connsiteY55" fmla="*/ 5862441 h 6137534"/>
              <a:gd name="connsiteX56" fmla="*/ 4764988 w 7721297"/>
              <a:gd name="connsiteY56" fmla="*/ 5879183 h 6137534"/>
              <a:gd name="connsiteX57" fmla="*/ 4742173 w 7721297"/>
              <a:gd name="connsiteY57" fmla="*/ 5880683 h 6137534"/>
              <a:gd name="connsiteX58" fmla="*/ 4603476 w 7721297"/>
              <a:gd name="connsiteY58" fmla="*/ 5888890 h 6137534"/>
              <a:gd name="connsiteX59" fmla="*/ 4602500 w 7721297"/>
              <a:gd name="connsiteY59" fmla="*/ 5888708 h 6137534"/>
              <a:gd name="connsiteX60" fmla="*/ 357873 w 7721297"/>
              <a:gd name="connsiteY60" fmla="*/ 6137509 h 6137534"/>
              <a:gd name="connsiteX61" fmla="*/ 331163 w 7721297"/>
              <a:gd name="connsiteY61" fmla="*/ 6102479 h 6137534"/>
              <a:gd name="connsiteX62" fmla="*/ 83 w 7721297"/>
              <a:gd name="connsiteY62" fmla="*/ 454154 h 6137534"/>
              <a:gd name="connsiteX63" fmla="*/ 22525 w 7721297"/>
              <a:gd name="connsiteY63" fmla="*/ 416348 h 6137534"/>
              <a:gd name="connsiteX64" fmla="*/ 1139279 w 7721297"/>
              <a:gd name="connsiteY64" fmla="*/ 350888 h 6137534"/>
              <a:gd name="connsiteX65" fmla="*/ 1175131 w 7721297"/>
              <a:gd name="connsiteY65" fmla="*/ 338519 h 6137534"/>
              <a:gd name="connsiteX66" fmla="*/ 1213225 w 7721297"/>
              <a:gd name="connsiteY66" fmla="*/ 346554 h 6137534"/>
              <a:gd name="connsiteX67" fmla="*/ 1712871 w 7721297"/>
              <a:gd name="connsiteY67" fmla="*/ 317267 h 6137534"/>
              <a:gd name="connsiteX68" fmla="*/ 1779193 w 7721297"/>
              <a:gd name="connsiteY68" fmla="*/ 313380 h 6137534"/>
              <a:gd name="connsiteX69" fmla="*/ 1815597 w 7721297"/>
              <a:gd name="connsiteY69" fmla="*/ 300302 h 6137534"/>
              <a:gd name="connsiteX70" fmla="*/ 1852738 w 7721297"/>
              <a:gd name="connsiteY70" fmla="*/ 285584 h 6137534"/>
              <a:gd name="connsiteX71" fmla="*/ 1888919 w 7721297"/>
              <a:gd name="connsiteY71" fmla="*/ 278056 h 6137534"/>
              <a:gd name="connsiteX72" fmla="*/ 1916966 w 7721297"/>
              <a:gd name="connsiteY72" fmla="*/ 275572 h 6137534"/>
              <a:gd name="connsiteX73" fmla="*/ 1946834 w 7721297"/>
              <a:gd name="connsiteY73" fmla="*/ 281223 h 6137534"/>
              <a:gd name="connsiteX74" fmla="*/ 1966525 w 7721297"/>
              <a:gd name="connsiteY74" fmla="*/ 276990 h 6137534"/>
              <a:gd name="connsiteX75" fmla="*/ 2003994 w 7721297"/>
              <a:gd name="connsiteY75" fmla="*/ 282725 h 6137534"/>
              <a:gd name="connsiteX76" fmla="*/ 2058557 w 7721297"/>
              <a:gd name="connsiteY76" fmla="*/ 286832 h 6137534"/>
              <a:gd name="connsiteX77" fmla="*/ 2096277 w 7721297"/>
              <a:gd name="connsiteY77" fmla="*/ 292409 h 6137534"/>
              <a:gd name="connsiteX78" fmla="*/ 2103602 w 7721297"/>
              <a:gd name="connsiteY78" fmla="*/ 294364 h 6137534"/>
              <a:gd name="connsiteX79" fmla="*/ 2347448 w 7721297"/>
              <a:gd name="connsiteY79" fmla="*/ 280071 h 6137534"/>
              <a:gd name="connsiteX80" fmla="*/ 2365280 w 7721297"/>
              <a:gd name="connsiteY80" fmla="*/ 276360 h 6137534"/>
              <a:gd name="connsiteX81" fmla="*/ 2426123 w 7721297"/>
              <a:gd name="connsiteY81" fmla="*/ 275459 h 6137534"/>
              <a:gd name="connsiteX82" fmla="*/ 2434723 w 7721297"/>
              <a:gd name="connsiteY82" fmla="*/ 271325 h 6137534"/>
              <a:gd name="connsiteX83" fmla="*/ 2494266 w 7721297"/>
              <a:gd name="connsiteY83" fmla="*/ 271465 h 6137534"/>
              <a:gd name="connsiteX84" fmla="*/ 2559092 w 7721297"/>
              <a:gd name="connsiteY84" fmla="*/ 264581 h 6137534"/>
              <a:gd name="connsiteX85" fmla="*/ 2563462 w 7721297"/>
              <a:gd name="connsiteY85" fmla="*/ 256037 h 6137534"/>
              <a:gd name="connsiteX86" fmla="*/ 2577676 w 7721297"/>
              <a:gd name="connsiteY86" fmla="*/ 254477 h 6137534"/>
              <a:gd name="connsiteX87" fmla="*/ 2600129 w 7721297"/>
              <a:gd name="connsiteY87" fmla="*/ 253320 h 6137534"/>
              <a:gd name="connsiteX88" fmla="*/ 2650911 w 7721297"/>
              <a:gd name="connsiteY88" fmla="*/ 259040 h 613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atártalanul Program | bgazrt.hu">
            <a:extLst>
              <a:ext uri="{FF2B5EF4-FFF2-40B4-BE49-F238E27FC236}">
                <a16:creationId xmlns:a16="http://schemas.microsoft.com/office/drawing/2014/main" id="{DE5DA2A5-00F7-E15C-AB65-AA6EFB4D0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2" b="-2"/>
          <a:stretch/>
        </p:blipFill>
        <p:spPr bwMode="auto">
          <a:xfrm>
            <a:off x="553208" y="10"/>
            <a:ext cx="7721297" cy="6137524"/>
          </a:xfrm>
          <a:custGeom>
            <a:avLst/>
            <a:gdLst/>
            <a:ahLst/>
            <a:cxnLst/>
            <a:rect l="l" t="t" r="r" b="b"/>
            <a:pathLst>
              <a:path w="7721297" h="6137534">
                <a:moveTo>
                  <a:pt x="6989390" y="0"/>
                </a:moveTo>
                <a:lnTo>
                  <a:pt x="7385409" y="0"/>
                </a:lnTo>
                <a:lnTo>
                  <a:pt x="7386140" y="922"/>
                </a:lnTo>
                <a:lnTo>
                  <a:pt x="7390528" y="20974"/>
                </a:lnTo>
                <a:cubicBezTo>
                  <a:pt x="7446342" y="963974"/>
                  <a:pt x="7665942" y="4719264"/>
                  <a:pt x="7721024" y="5658922"/>
                </a:cubicBezTo>
                <a:cubicBezTo>
                  <a:pt x="7721023" y="5658924"/>
                  <a:pt x="7721023" y="5658925"/>
                  <a:pt x="7721023" y="5658927"/>
                </a:cubicBezTo>
                <a:cubicBezTo>
                  <a:pt x="7721114" y="5660475"/>
                  <a:pt x="7721205" y="5662025"/>
                  <a:pt x="7721297" y="5663572"/>
                </a:cubicBezTo>
                <a:lnTo>
                  <a:pt x="7716147" y="5676259"/>
                </a:lnTo>
                <a:lnTo>
                  <a:pt x="7712139" y="5690502"/>
                </a:lnTo>
                <a:lnTo>
                  <a:pt x="7708519" y="5695048"/>
                </a:lnTo>
                <a:lnTo>
                  <a:pt x="7704935" y="5703877"/>
                </a:lnTo>
                <a:lnTo>
                  <a:pt x="7699090" y="5704214"/>
                </a:lnTo>
                <a:lnTo>
                  <a:pt x="7692214" y="5707603"/>
                </a:lnTo>
                <a:lnTo>
                  <a:pt x="7674726" y="5708628"/>
                </a:lnTo>
                <a:lnTo>
                  <a:pt x="7674412" y="5709720"/>
                </a:lnTo>
                <a:cubicBezTo>
                  <a:pt x="7674096" y="5722851"/>
                  <a:pt x="7687229" y="5733549"/>
                  <a:pt x="7647609" y="5735871"/>
                </a:cubicBezTo>
                <a:lnTo>
                  <a:pt x="7592212" y="5713464"/>
                </a:lnTo>
                <a:lnTo>
                  <a:pt x="7059543" y="5744687"/>
                </a:lnTo>
                <a:lnTo>
                  <a:pt x="7050496" y="5749000"/>
                </a:lnTo>
                <a:cubicBezTo>
                  <a:pt x="7045619" y="5750860"/>
                  <a:pt x="7038873" y="5752719"/>
                  <a:pt x="7028578" y="5754084"/>
                </a:cubicBezTo>
                <a:cubicBezTo>
                  <a:pt x="7002150" y="5743012"/>
                  <a:pt x="6970580" y="5775328"/>
                  <a:pt x="6937660" y="5760288"/>
                </a:cubicBezTo>
                <a:cubicBezTo>
                  <a:pt x="6925760" y="5756875"/>
                  <a:pt x="6890181" y="5759283"/>
                  <a:pt x="6884223" y="5767636"/>
                </a:cubicBezTo>
                <a:cubicBezTo>
                  <a:pt x="6876963" y="5769764"/>
                  <a:pt x="6868022" y="5767395"/>
                  <a:pt x="6865431" y="5776138"/>
                </a:cubicBezTo>
                <a:cubicBezTo>
                  <a:pt x="6860770" y="5786740"/>
                  <a:pt x="6833285" y="5772215"/>
                  <a:pt x="6838171" y="5784171"/>
                </a:cubicBezTo>
                <a:cubicBezTo>
                  <a:pt x="6818693" y="5774254"/>
                  <a:pt x="6806181" y="5796611"/>
                  <a:pt x="6791231" y="5802772"/>
                </a:cubicBezTo>
                <a:lnTo>
                  <a:pt x="6745506" y="5812285"/>
                </a:lnTo>
                <a:lnTo>
                  <a:pt x="6714572" y="5815422"/>
                </a:lnTo>
                <a:lnTo>
                  <a:pt x="6710059" y="5815424"/>
                </a:lnTo>
                <a:lnTo>
                  <a:pt x="6672310" y="5808283"/>
                </a:lnTo>
                <a:cubicBezTo>
                  <a:pt x="6671542" y="5810036"/>
                  <a:pt x="6670468" y="5811687"/>
                  <a:pt x="6669118" y="5813181"/>
                </a:cubicBezTo>
                <a:lnTo>
                  <a:pt x="6657741" y="5818650"/>
                </a:lnTo>
                <a:lnTo>
                  <a:pt x="6647425" y="5813632"/>
                </a:lnTo>
                <a:lnTo>
                  <a:pt x="6600070" y="5806385"/>
                </a:lnTo>
                <a:lnTo>
                  <a:pt x="6531112" y="5801193"/>
                </a:lnTo>
                <a:lnTo>
                  <a:pt x="6520435" y="5796037"/>
                </a:lnTo>
                <a:cubicBezTo>
                  <a:pt x="6496467" y="5791093"/>
                  <a:pt x="6468393" y="5799321"/>
                  <a:pt x="6452509" y="5785889"/>
                </a:cubicBezTo>
                <a:lnTo>
                  <a:pt x="6417173" y="5785777"/>
                </a:lnTo>
                <a:lnTo>
                  <a:pt x="6413565" y="5791272"/>
                </a:lnTo>
                <a:lnTo>
                  <a:pt x="6403089" y="5790492"/>
                </a:lnTo>
                <a:lnTo>
                  <a:pt x="6400340" y="5791439"/>
                </a:lnTo>
                <a:cubicBezTo>
                  <a:pt x="6395093" y="5793274"/>
                  <a:pt x="6389877" y="5794902"/>
                  <a:pt x="6384541" y="5795714"/>
                </a:cubicBezTo>
                <a:cubicBezTo>
                  <a:pt x="6384816" y="5790709"/>
                  <a:pt x="6383401" y="5787669"/>
                  <a:pt x="6380988" y="5785886"/>
                </a:cubicBezTo>
                <a:lnTo>
                  <a:pt x="6376190" y="5784742"/>
                </a:lnTo>
                <a:lnTo>
                  <a:pt x="6203462" y="5794867"/>
                </a:lnTo>
                <a:lnTo>
                  <a:pt x="6189193" y="5804914"/>
                </a:lnTo>
                <a:lnTo>
                  <a:pt x="6143467" y="5814428"/>
                </a:lnTo>
                <a:lnTo>
                  <a:pt x="6112533" y="5817565"/>
                </a:lnTo>
                <a:lnTo>
                  <a:pt x="6108020" y="5817567"/>
                </a:lnTo>
                <a:lnTo>
                  <a:pt x="6070270" y="5810426"/>
                </a:lnTo>
                <a:cubicBezTo>
                  <a:pt x="6069504" y="5812178"/>
                  <a:pt x="6068430" y="5813830"/>
                  <a:pt x="6067079" y="5815324"/>
                </a:cubicBezTo>
                <a:lnTo>
                  <a:pt x="6055703" y="5820793"/>
                </a:lnTo>
                <a:lnTo>
                  <a:pt x="6045386" y="5815775"/>
                </a:lnTo>
                <a:lnTo>
                  <a:pt x="5998031" y="5808528"/>
                </a:lnTo>
                <a:lnTo>
                  <a:pt x="5985928" y="5807617"/>
                </a:lnTo>
                <a:lnTo>
                  <a:pt x="5484277" y="5837022"/>
                </a:lnTo>
                <a:lnTo>
                  <a:pt x="5050621" y="5862441"/>
                </a:lnTo>
                <a:lnTo>
                  <a:pt x="4764988" y="5879183"/>
                </a:lnTo>
                <a:lnTo>
                  <a:pt x="4742173" y="5880683"/>
                </a:lnTo>
                <a:cubicBezTo>
                  <a:pt x="4747668" y="5887795"/>
                  <a:pt x="4641947" y="5892753"/>
                  <a:pt x="4603476" y="5888890"/>
                </a:cubicBezTo>
                <a:lnTo>
                  <a:pt x="4602500" y="5888708"/>
                </a:lnTo>
                <a:lnTo>
                  <a:pt x="357873" y="6137509"/>
                </a:lnTo>
                <a:cubicBezTo>
                  <a:pt x="344313" y="6138247"/>
                  <a:pt x="332376" y="6122596"/>
                  <a:pt x="331163" y="6102479"/>
                </a:cubicBezTo>
                <a:lnTo>
                  <a:pt x="83" y="454154"/>
                </a:lnTo>
                <a:cubicBezTo>
                  <a:pt x="-1016" y="434071"/>
                  <a:pt x="8999" y="417193"/>
                  <a:pt x="22525" y="416348"/>
                </a:cubicBezTo>
                <a:lnTo>
                  <a:pt x="1139279" y="350888"/>
                </a:lnTo>
                <a:lnTo>
                  <a:pt x="1175131" y="338519"/>
                </a:lnTo>
                <a:cubicBezTo>
                  <a:pt x="1195616" y="337770"/>
                  <a:pt x="1200527" y="343876"/>
                  <a:pt x="1213225" y="346554"/>
                </a:cubicBezTo>
                <a:lnTo>
                  <a:pt x="1712871" y="317267"/>
                </a:lnTo>
                <a:lnTo>
                  <a:pt x="1779193" y="313380"/>
                </a:lnTo>
                <a:lnTo>
                  <a:pt x="1815597" y="300302"/>
                </a:lnTo>
                <a:cubicBezTo>
                  <a:pt x="1831010" y="308148"/>
                  <a:pt x="1840910" y="290458"/>
                  <a:pt x="1852738" y="285584"/>
                </a:cubicBezTo>
                <a:lnTo>
                  <a:pt x="1888919" y="278056"/>
                </a:lnTo>
                <a:lnTo>
                  <a:pt x="1916966" y="275572"/>
                </a:lnTo>
                <a:lnTo>
                  <a:pt x="1946834" y="281223"/>
                </a:lnTo>
                <a:cubicBezTo>
                  <a:pt x="1955094" y="281459"/>
                  <a:pt x="1956998" y="276740"/>
                  <a:pt x="1966525" y="276990"/>
                </a:cubicBezTo>
                <a:lnTo>
                  <a:pt x="2003994" y="282725"/>
                </a:lnTo>
                <a:lnTo>
                  <a:pt x="2058557" y="286832"/>
                </a:lnTo>
                <a:lnTo>
                  <a:pt x="2096277" y="292409"/>
                </a:lnTo>
                <a:lnTo>
                  <a:pt x="2103602" y="294364"/>
                </a:lnTo>
                <a:lnTo>
                  <a:pt x="2347448" y="280071"/>
                </a:lnTo>
                <a:lnTo>
                  <a:pt x="2365280" y="276360"/>
                </a:lnTo>
                <a:lnTo>
                  <a:pt x="2426123" y="275459"/>
                </a:lnTo>
                <a:lnTo>
                  <a:pt x="2434723" y="271325"/>
                </a:lnTo>
                <a:lnTo>
                  <a:pt x="2494266" y="271465"/>
                </a:lnTo>
                <a:cubicBezTo>
                  <a:pt x="2513884" y="269801"/>
                  <a:pt x="2547977" y="268614"/>
                  <a:pt x="2559092" y="264581"/>
                </a:cubicBezTo>
                <a:lnTo>
                  <a:pt x="2563462" y="256037"/>
                </a:lnTo>
                <a:lnTo>
                  <a:pt x="2577676" y="254477"/>
                </a:lnTo>
                <a:cubicBezTo>
                  <a:pt x="2578755" y="255048"/>
                  <a:pt x="2599278" y="253316"/>
                  <a:pt x="2600129" y="253320"/>
                </a:cubicBezTo>
                <a:lnTo>
                  <a:pt x="2650911" y="2590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62A9F56-9581-4F81-30C0-7E1FCB18B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97275">
            <a:off x="8076029" y="1362571"/>
            <a:ext cx="3995508" cy="10966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Csütörtök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3A4A80E-6C56-6B75-143A-A24078308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387587">
            <a:off x="8676101" y="3021648"/>
            <a:ext cx="2534097" cy="109662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hu-H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sp>
        <p:nvSpPr>
          <p:cNvPr id="1057" name="Freeform: Shape 1056">
            <a:extLst>
              <a:ext uri="{FF2B5EF4-FFF2-40B4-BE49-F238E27FC236}">
                <a16:creationId xmlns:a16="http://schemas.microsoft.com/office/drawing/2014/main" id="{E857A3BA-A9AD-43E0-A911-3E9658723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22665">
            <a:off x="664635" y="-248395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21B0DEDD-DA5F-418A-B256-C1F53D913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AA9D8498-7B91-40F3-A731-2B4443F6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FC14BFE5-C2A1-474A-AC02-DCD8519CA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Straight Connector 1062">
                <a:extLst>
                  <a:ext uri="{FF2B5EF4-FFF2-40B4-BE49-F238E27FC236}">
                    <a16:creationId xmlns:a16="http://schemas.microsoft.com/office/drawing/2014/main" id="{72CF4ECB-6EDD-4A8E-A497-54D2957D6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B3E26055-BF58-4169-90CE-4F652B427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églalap 4">
            <a:extLst>
              <a:ext uri="{FF2B5EF4-FFF2-40B4-BE49-F238E27FC236}">
                <a16:creationId xmlns:a16="http://schemas.microsoft.com/office/drawing/2014/main" id="{BE1A6489-31FB-9FC8-708B-40460EB7EBA5}"/>
              </a:ext>
            </a:extLst>
          </p:cNvPr>
          <p:cNvSpPr/>
          <p:nvPr/>
        </p:nvSpPr>
        <p:spPr>
          <a:xfrm rot="339081">
            <a:off x="9265785" y="1152799"/>
            <a:ext cx="1615995" cy="3940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06E9437-E299-DBDB-E96B-C3585DAB1EBF}"/>
              </a:ext>
            </a:extLst>
          </p:cNvPr>
          <p:cNvSpPr/>
          <p:nvPr/>
        </p:nvSpPr>
        <p:spPr>
          <a:xfrm rot="3301119">
            <a:off x="10560420" y="3208157"/>
            <a:ext cx="1006737" cy="1587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B67530A-16F5-33B7-3694-241871023EBE}"/>
              </a:ext>
            </a:extLst>
          </p:cNvPr>
          <p:cNvSpPr/>
          <p:nvPr/>
        </p:nvSpPr>
        <p:spPr>
          <a:xfrm rot="3301119">
            <a:off x="8350133" y="3780487"/>
            <a:ext cx="1006737" cy="1587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451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fa, személy, ruházat látható&#10;&#10;Automatikusan generált leírás">
            <a:extLst>
              <a:ext uri="{FF2B5EF4-FFF2-40B4-BE49-F238E27FC236}">
                <a16:creationId xmlns:a16="http://schemas.microsoft.com/office/drawing/2014/main" id="{675BD7EF-BD92-74C8-2012-19371D7CF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0934" y="0"/>
            <a:ext cx="24647409" cy="1109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4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1B27662-BD40-44DC-99F5-516479EF1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A04BD0-ACB4-A844-F370-8ECAD738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52" y="136253"/>
            <a:ext cx="5988997" cy="1332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5400" u="sng" dirty="0" err="1"/>
              <a:t>Decebal</a:t>
            </a:r>
            <a:r>
              <a:rPr lang="hu-HU" sz="5400" u="sng" dirty="0"/>
              <a:t> arcképe</a:t>
            </a:r>
            <a:endParaRPr lang="en-US" sz="5400" u="sng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4B01C3-5078-4039-811E-D840C6262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3536">
            <a:off x="6583776" y="575040"/>
            <a:ext cx="5013450" cy="578651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EE9B49B-B44A-4DAC-BD6E-17ABCE56D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60760">
            <a:off x="6528215" y="556684"/>
            <a:ext cx="5147611" cy="5835537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553447" h="5549974">
                <a:moveTo>
                  <a:pt x="303426" y="0"/>
                </a:moveTo>
                <a:cubicBezTo>
                  <a:pt x="628173" y="31218"/>
                  <a:pt x="2667113" y="134017"/>
                  <a:pt x="3305612" y="171842"/>
                </a:cubicBezTo>
                <a:lnTo>
                  <a:pt x="4134423" y="226950"/>
                </a:lnTo>
                <a:lnTo>
                  <a:pt x="4507617" y="247374"/>
                </a:lnTo>
                <a:lnTo>
                  <a:pt x="4535496" y="269179"/>
                </a:lnTo>
                <a:cubicBezTo>
                  <a:pt x="4534905" y="279763"/>
                  <a:pt x="4534313" y="290346"/>
                  <a:pt x="4533722" y="300930"/>
                </a:cubicBezTo>
                <a:lnTo>
                  <a:pt x="4536644" y="302647"/>
                </a:lnTo>
                <a:cubicBezTo>
                  <a:pt x="4546242" y="304354"/>
                  <a:pt x="4555440" y="291327"/>
                  <a:pt x="4553070" y="334222"/>
                </a:cubicBezTo>
                <a:cubicBezTo>
                  <a:pt x="4542429" y="354710"/>
                  <a:pt x="4535415" y="373686"/>
                  <a:pt x="4530809" y="391868"/>
                </a:cubicBezTo>
                <a:lnTo>
                  <a:pt x="4527321" y="415489"/>
                </a:lnTo>
                <a:lnTo>
                  <a:pt x="4522216" y="506828"/>
                </a:lnTo>
                <a:cubicBezTo>
                  <a:pt x="4521999" y="522300"/>
                  <a:pt x="4521783" y="537773"/>
                  <a:pt x="4521566" y="553245"/>
                </a:cubicBezTo>
                <a:cubicBezTo>
                  <a:pt x="4521295" y="558170"/>
                  <a:pt x="4520201" y="568699"/>
                  <a:pt x="4518467" y="581709"/>
                </a:cubicBezTo>
                <a:lnTo>
                  <a:pt x="4517798" y="585890"/>
                </a:lnTo>
                <a:lnTo>
                  <a:pt x="4504861" y="817404"/>
                </a:lnTo>
                <a:lnTo>
                  <a:pt x="4506574" y="822238"/>
                </a:lnTo>
                <a:cubicBezTo>
                  <a:pt x="4507076" y="829783"/>
                  <a:pt x="4505995" y="837845"/>
                  <a:pt x="4504423" y="846069"/>
                </a:cubicBezTo>
                <a:lnTo>
                  <a:pt x="4502823" y="853854"/>
                </a:lnTo>
                <a:lnTo>
                  <a:pt x="4496585" y="965485"/>
                </a:lnTo>
                <a:lnTo>
                  <a:pt x="4498662" y="966385"/>
                </a:lnTo>
                <a:cubicBezTo>
                  <a:pt x="4500103" y="972743"/>
                  <a:pt x="4502894" y="980116"/>
                  <a:pt x="4502781" y="1002567"/>
                </a:cubicBezTo>
                <a:cubicBezTo>
                  <a:pt x="4491943" y="1029868"/>
                  <a:pt x="4512399" y="1067217"/>
                  <a:pt x="4497983" y="1101094"/>
                </a:cubicBezTo>
                <a:cubicBezTo>
                  <a:pt x="4494256" y="1113552"/>
                  <a:pt x="4492364" y="1152106"/>
                  <a:pt x="4497878" y="1159389"/>
                </a:cubicBezTo>
                <a:cubicBezTo>
                  <a:pt x="4498693" y="1167426"/>
                  <a:pt x="4496036" y="1176807"/>
                  <a:pt x="4502181" y="1180505"/>
                </a:cubicBezTo>
                <a:cubicBezTo>
                  <a:pt x="4509480" y="1186625"/>
                  <a:pt x="4495999" y="1214705"/>
                  <a:pt x="4505271" y="1210687"/>
                </a:cubicBezTo>
                <a:cubicBezTo>
                  <a:pt x="4495995" y="1230628"/>
                  <a:pt x="4511106" y="1246424"/>
                  <a:pt x="4514088" y="1263157"/>
                </a:cubicBezTo>
                <a:lnTo>
                  <a:pt x="4516365" y="1313374"/>
                </a:lnTo>
                <a:cubicBezTo>
                  <a:pt x="4516072" y="1324584"/>
                  <a:pt x="4515778" y="1335794"/>
                  <a:pt x="4515485" y="1347004"/>
                </a:cubicBezTo>
                <a:cubicBezTo>
                  <a:pt x="4515331" y="1348624"/>
                  <a:pt x="4515176" y="1350244"/>
                  <a:pt x="4515022" y="1351864"/>
                </a:cubicBezTo>
                <a:lnTo>
                  <a:pt x="4505903" y="1391762"/>
                </a:lnTo>
                <a:cubicBezTo>
                  <a:pt x="4507109" y="1392770"/>
                  <a:pt x="4508211" y="1394098"/>
                  <a:pt x="4509167" y="1395707"/>
                </a:cubicBezTo>
                <a:lnTo>
                  <a:pt x="4512009" y="1408524"/>
                </a:lnTo>
                <a:lnTo>
                  <a:pt x="4507268" y="1419109"/>
                </a:lnTo>
                <a:lnTo>
                  <a:pt x="4497084" y="1469337"/>
                </a:lnTo>
                <a:lnTo>
                  <a:pt x="4486187" y="1543038"/>
                </a:lnTo>
                <a:lnTo>
                  <a:pt x="4481306" y="1553997"/>
                </a:lnTo>
                <a:cubicBezTo>
                  <a:pt x="4475215" y="1579288"/>
                  <a:pt x="4478363" y="1610368"/>
                  <a:pt x="4466878" y="1626071"/>
                </a:cubicBezTo>
                <a:lnTo>
                  <a:pt x="4463163" y="1664103"/>
                </a:lnTo>
                <a:lnTo>
                  <a:pt x="4466823" y="1668558"/>
                </a:lnTo>
                <a:lnTo>
                  <a:pt x="4465173" y="1679756"/>
                </a:lnTo>
                <a:cubicBezTo>
                  <a:pt x="4465310" y="1680776"/>
                  <a:pt x="4465448" y="1681795"/>
                  <a:pt x="4465585" y="1682815"/>
                </a:cubicBezTo>
                <a:cubicBezTo>
                  <a:pt x="4466392" y="1688654"/>
                  <a:pt x="4467049" y="1694439"/>
                  <a:pt x="4467096" y="1700268"/>
                </a:cubicBezTo>
                <a:cubicBezTo>
                  <a:pt x="4452524" y="1697000"/>
                  <a:pt x="4458233" y="1726126"/>
                  <a:pt x="4455626" y="1735163"/>
                </a:cubicBezTo>
                <a:lnTo>
                  <a:pt x="4453566" y="1735289"/>
                </a:lnTo>
                <a:lnTo>
                  <a:pt x="4445068" y="1887374"/>
                </a:lnTo>
                <a:lnTo>
                  <a:pt x="4453759" y="1911536"/>
                </a:lnTo>
                <a:cubicBezTo>
                  <a:pt x="4454518" y="1928276"/>
                  <a:pt x="4455278" y="1945015"/>
                  <a:pt x="4456037" y="1961755"/>
                </a:cubicBezTo>
                <a:cubicBezTo>
                  <a:pt x="4455743" y="1972965"/>
                  <a:pt x="4455450" y="1984174"/>
                  <a:pt x="4455156" y="1995384"/>
                </a:cubicBezTo>
                <a:lnTo>
                  <a:pt x="4454694" y="2000244"/>
                </a:lnTo>
                <a:lnTo>
                  <a:pt x="4445574" y="2040142"/>
                </a:lnTo>
                <a:cubicBezTo>
                  <a:pt x="4446781" y="2041150"/>
                  <a:pt x="4447882" y="2042479"/>
                  <a:pt x="4448839" y="2044087"/>
                </a:cubicBezTo>
                <a:lnTo>
                  <a:pt x="4451680" y="2056904"/>
                </a:lnTo>
                <a:lnTo>
                  <a:pt x="4446939" y="2067489"/>
                </a:lnTo>
                <a:lnTo>
                  <a:pt x="4436755" y="2117719"/>
                </a:lnTo>
                <a:lnTo>
                  <a:pt x="4429424" y="2167300"/>
                </a:lnTo>
                <a:cubicBezTo>
                  <a:pt x="4410730" y="2519411"/>
                  <a:pt x="4376956" y="2876607"/>
                  <a:pt x="4373341" y="3223633"/>
                </a:cubicBezTo>
                <a:cubicBezTo>
                  <a:pt x="4370389" y="3302336"/>
                  <a:pt x="4363506" y="3398578"/>
                  <a:pt x="4360555" y="3477281"/>
                </a:cubicBezTo>
                <a:cubicBezTo>
                  <a:pt x="4367162" y="3471365"/>
                  <a:pt x="4356771" y="3621544"/>
                  <a:pt x="4349470" y="3639984"/>
                </a:cubicBezTo>
                <a:lnTo>
                  <a:pt x="4258709" y="5278921"/>
                </a:lnTo>
                <a:lnTo>
                  <a:pt x="4264007" y="5315626"/>
                </a:lnTo>
                <a:cubicBezTo>
                  <a:pt x="4269795" y="5323538"/>
                  <a:pt x="4266480" y="5327627"/>
                  <a:pt x="4267541" y="5350090"/>
                </a:cubicBezTo>
                <a:cubicBezTo>
                  <a:pt x="4268602" y="5372551"/>
                  <a:pt x="4251877" y="5406222"/>
                  <a:pt x="4270373" y="5450399"/>
                </a:cubicBezTo>
                <a:cubicBezTo>
                  <a:pt x="4269955" y="5457964"/>
                  <a:pt x="4260276" y="5476308"/>
                  <a:pt x="4251816" y="5484804"/>
                </a:cubicBezTo>
                <a:lnTo>
                  <a:pt x="4247164" y="5487504"/>
                </a:lnTo>
                <a:cubicBezTo>
                  <a:pt x="4246012" y="5508319"/>
                  <a:pt x="4247972" y="5526348"/>
                  <a:pt x="4243707" y="5549951"/>
                </a:cubicBezTo>
                <a:cubicBezTo>
                  <a:pt x="4137119" y="5552242"/>
                  <a:pt x="1717767" y="5384296"/>
                  <a:pt x="310344" y="5297261"/>
                </a:cubicBezTo>
                <a:lnTo>
                  <a:pt x="0" y="5280167"/>
                </a:lnTo>
                <a:lnTo>
                  <a:pt x="4324" y="5239903"/>
                </a:lnTo>
                <a:lnTo>
                  <a:pt x="8544" y="5233298"/>
                </a:lnTo>
                <a:cubicBezTo>
                  <a:pt x="9074" y="5232196"/>
                  <a:pt x="8722" y="5231467"/>
                  <a:pt x="8813" y="5230552"/>
                </a:cubicBezTo>
                <a:lnTo>
                  <a:pt x="9083" y="5227804"/>
                </a:lnTo>
                <a:cubicBezTo>
                  <a:pt x="9261" y="5225973"/>
                  <a:pt x="9628" y="5223940"/>
                  <a:pt x="9620" y="5222308"/>
                </a:cubicBezTo>
                <a:cubicBezTo>
                  <a:pt x="9564" y="5211840"/>
                  <a:pt x="8482" y="5224803"/>
                  <a:pt x="9305" y="5216405"/>
                </a:cubicBezTo>
                <a:cubicBezTo>
                  <a:pt x="9111" y="5215352"/>
                  <a:pt x="8786" y="5214469"/>
                  <a:pt x="8721" y="5213249"/>
                </a:cubicBezTo>
                <a:cubicBezTo>
                  <a:pt x="8679" y="5212477"/>
                  <a:pt x="9030" y="5211272"/>
                  <a:pt x="8990" y="5210500"/>
                </a:cubicBezTo>
                <a:cubicBezTo>
                  <a:pt x="8609" y="5203355"/>
                  <a:pt x="8057" y="5210896"/>
                  <a:pt x="8674" y="5204597"/>
                </a:cubicBezTo>
                <a:lnTo>
                  <a:pt x="8091" y="5201441"/>
                </a:lnTo>
                <a:cubicBezTo>
                  <a:pt x="6676" y="5193798"/>
                  <a:pt x="6639" y="5198023"/>
                  <a:pt x="7461" y="5189632"/>
                </a:cubicBezTo>
                <a:cubicBezTo>
                  <a:pt x="7266" y="5188581"/>
                  <a:pt x="6943" y="5187696"/>
                  <a:pt x="6877" y="5186477"/>
                </a:cubicBezTo>
                <a:cubicBezTo>
                  <a:pt x="6835" y="5185706"/>
                  <a:pt x="7268" y="5184394"/>
                  <a:pt x="7145" y="5183728"/>
                </a:cubicBezTo>
                <a:cubicBezTo>
                  <a:pt x="6871" y="5182241"/>
                  <a:pt x="4697" y="5182665"/>
                  <a:pt x="5710" y="5180163"/>
                </a:cubicBezTo>
                <a:lnTo>
                  <a:pt x="11122" y="5116566"/>
                </a:lnTo>
                <a:lnTo>
                  <a:pt x="78736" y="3839310"/>
                </a:lnTo>
                <a:lnTo>
                  <a:pt x="3034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ép 3" descr="A képen kültéri, sziklaorom, fa, épület látható&#10;&#10;Automatikusan generált leírás">
            <a:extLst>
              <a:ext uri="{FF2B5EF4-FFF2-40B4-BE49-F238E27FC236}">
                <a16:creationId xmlns:a16="http://schemas.microsoft.com/office/drawing/2014/main" id="{3E7DD34C-9744-1AFD-DC3A-FC6FEF382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3536">
            <a:off x="6753512" y="2338490"/>
            <a:ext cx="4846713" cy="21810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B47788C-CA7A-4992-ACA6-A0EFFDBAC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1FFE61E-18DF-4E88-ACB2-113828557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7CAF8CB-5230-47CE-A883-C1A425E79D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DAF64C2-4592-435C-A85E-EC829E7B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90C718FE-488C-4115-A61E-734E7AE68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4A52A7E-66A5-41E3-BC03-6E396780F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077389">
            <a:off x="10792301" y="5309389"/>
            <a:ext cx="444795" cy="1966995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1A57F66-DBD1-A5D2-7EAC-58DAB64FFEF4}"/>
              </a:ext>
            </a:extLst>
          </p:cNvPr>
          <p:cNvSpPr txBox="1"/>
          <p:nvPr/>
        </p:nvSpPr>
        <p:spPr>
          <a:xfrm>
            <a:off x="94434" y="1301396"/>
            <a:ext cx="64006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Egyre népszerűbb turisztikai célpont, és gyakran látogatják hajós kirándulások során mint amin mi is </a:t>
            </a:r>
            <a:r>
              <a:rPr lang="hu-HU" sz="2400" dirty="0" err="1"/>
              <a:t>résztvettünk</a:t>
            </a:r>
            <a:endParaRPr lang="hu-HU" sz="24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613685E-3157-FAAF-A817-5306E06D0A24}"/>
              </a:ext>
            </a:extLst>
          </p:cNvPr>
          <p:cNvSpPr txBox="1"/>
          <p:nvPr/>
        </p:nvSpPr>
        <p:spPr>
          <a:xfrm>
            <a:off x="155150" y="3016204"/>
            <a:ext cx="614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Fontos kulturális és történelmi emlékhely Romániában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28A2AE7-FF09-65B2-3F06-908A59939F01}"/>
              </a:ext>
            </a:extLst>
          </p:cNvPr>
          <p:cNvSpPr txBox="1"/>
          <p:nvPr/>
        </p:nvSpPr>
        <p:spPr>
          <a:xfrm>
            <a:off x="153233" y="4055809"/>
            <a:ext cx="61506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szobor elkészítése 10 évig tartott, és több tucat ember dolgozott rajta, beleértve szobrászokat és hegymászókat is, mivel a szikla megmunkálása különleges szakértelmet igényelt</a:t>
            </a:r>
          </a:p>
        </p:txBody>
      </p:sp>
    </p:spTree>
    <p:extLst>
      <p:ext uri="{BB962C8B-B14F-4D97-AF65-F5344CB8AC3E}">
        <p14:creationId xmlns:p14="http://schemas.microsoft.com/office/powerpoint/2010/main" val="113267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F9F56E-5A69-4F79-A578-5963B46C1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CEE2942-08D9-23D7-BC8A-55E5A2BF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65125"/>
            <a:ext cx="5509684" cy="1578930"/>
          </a:xfrm>
        </p:spPr>
        <p:txBody>
          <a:bodyPr>
            <a:noAutofit/>
          </a:bodyPr>
          <a:lstStyle/>
          <a:p>
            <a:r>
              <a:rPr lang="hu-HU" sz="4800" dirty="0" err="1"/>
              <a:t>Gura</a:t>
            </a:r>
            <a:r>
              <a:rPr lang="hu-HU" sz="4800" dirty="0"/>
              <a:t> </a:t>
            </a:r>
            <a:r>
              <a:rPr lang="hu-HU" sz="4800" dirty="0" err="1"/>
              <a:t>Ponicovei</a:t>
            </a:r>
            <a:r>
              <a:rPr lang="hu-HU" sz="4800" dirty="0"/>
              <a:t> barlang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323BC-1B70-447E-A2E4-BD785167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245">
            <a:off x="7357309" y="579304"/>
            <a:ext cx="4207231" cy="5687459"/>
          </a:xfrm>
          <a:custGeom>
            <a:avLst/>
            <a:gdLst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0 w 4212976"/>
              <a:gd name="connsiteY3" fmla="*/ 5687201 h 5687201"/>
              <a:gd name="connsiteX4" fmla="*/ 0 w 4212976"/>
              <a:gd name="connsiteY4" fmla="*/ 0 h 5687201"/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22981 w 4212976"/>
              <a:gd name="connsiteY3" fmla="*/ 5686169 h 5687201"/>
              <a:gd name="connsiteX4" fmla="*/ 0 w 4212976"/>
              <a:gd name="connsiteY4" fmla="*/ 0 h 5687201"/>
              <a:gd name="connsiteX0" fmla="*/ 0 w 4207231"/>
              <a:gd name="connsiteY0" fmla="*/ 0 h 5687459"/>
              <a:gd name="connsiteX1" fmla="*/ 4207231 w 4207231"/>
              <a:gd name="connsiteY1" fmla="*/ 258 h 5687459"/>
              <a:gd name="connsiteX2" fmla="*/ 4207231 w 4207231"/>
              <a:gd name="connsiteY2" fmla="*/ 5687459 h 5687459"/>
              <a:gd name="connsiteX3" fmla="*/ 17236 w 4207231"/>
              <a:gd name="connsiteY3" fmla="*/ 5686427 h 5687459"/>
              <a:gd name="connsiteX4" fmla="*/ 0 w 4207231"/>
              <a:gd name="connsiteY4" fmla="*/ 0 h 568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7231" h="5687459">
                <a:moveTo>
                  <a:pt x="0" y="0"/>
                </a:moveTo>
                <a:lnTo>
                  <a:pt x="4207231" y="258"/>
                </a:lnTo>
                <a:lnTo>
                  <a:pt x="4207231" y="5687459"/>
                </a:lnTo>
                <a:lnTo>
                  <a:pt x="17236" y="5686427"/>
                </a:lnTo>
                <a:cubicBezTo>
                  <a:pt x="9576" y="3791037"/>
                  <a:pt x="7660" y="189539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FFF5263-8C19-4573-8C94-FC74D1ED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61469">
            <a:off x="7347250" y="569415"/>
            <a:ext cx="4259614" cy="5705181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  <a:gd name="connsiteX0" fmla="*/ 303549 w 4553570"/>
              <a:gd name="connsiteY0" fmla="*/ 0 h 5549951"/>
              <a:gd name="connsiteX1" fmla="*/ 3305735 w 4553570"/>
              <a:gd name="connsiteY1" fmla="*/ 171842 h 5549951"/>
              <a:gd name="connsiteX2" fmla="*/ 4134546 w 4553570"/>
              <a:gd name="connsiteY2" fmla="*/ 226950 h 5549951"/>
              <a:gd name="connsiteX3" fmla="*/ 4507740 w 4553570"/>
              <a:gd name="connsiteY3" fmla="*/ 247374 h 5549951"/>
              <a:gd name="connsiteX4" fmla="*/ 4535619 w 4553570"/>
              <a:gd name="connsiteY4" fmla="*/ 269179 h 5549951"/>
              <a:gd name="connsiteX5" fmla="*/ 4533845 w 4553570"/>
              <a:gd name="connsiteY5" fmla="*/ 300930 h 5549951"/>
              <a:gd name="connsiteX6" fmla="*/ 4536767 w 4553570"/>
              <a:gd name="connsiteY6" fmla="*/ 302647 h 5549951"/>
              <a:gd name="connsiteX7" fmla="*/ 4553193 w 4553570"/>
              <a:gd name="connsiteY7" fmla="*/ 334222 h 5549951"/>
              <a:gd name="connsiteX8" fmla="*/ 4530932 w 4553570"/>
              <a:gd name="connsiteY8" fmla="*/ 391868 h 5549951"/>
              <a:gd name="connsiteX9" fmla="*/ 4527444 w 4553570"/>
              <a:gd name="connsiteY9" fmla="*/ 415489 h 5549951"/>
              <a:gd name="connsiteX10" fmla="*/ 4522339 w 4553570"/>
              <a:gd name="connsiteY10" fmla="*/ 506828 h 5549951"/>
              <a:gd name="connsiteX11" fmla="*/ 4521689 w 4553570"/>
              <a:gd name="connsiteY11" fmla="*/ 553245 h 5549951"/>
              <a:gd name="connsiteX12" fmla="*/ 4518590 w 4553570"/>
              <a:gd name="connsiteY12" fmla="*/ 581709 h 5549951"/>
              <a:gd name="connsiteX13" fmla="*/ 4517921 w 4553570"/>
              <a:gd name="connsiteY13" fmla="*/ 585890 h 5549951"/>
              <a:gd name="connsiteX14" fmla="*/ 4504984 w 4553570"/>
              <a:gd name="connsiteY14" fmla="*/ 817404 h 5549951"/>
              <a:gd name="connsiteX15" fmla="*/ 4506697 w 4553570"/>
              <a:gd name="connsiteY15" fmla="*/ 822238 h 5549951"/>
              <a:gd name="connsiteX16" fmla="*/ 4504546 w 4553570"/>
              <a:gd name="connsiteY16" fmla="*/ 846069 h 5549951"/>
              <a:gd name="connsiteX17" fmla="*/ 4502946 w 4553570"/>
              <a:gd name="connsiteY17" fmla="*/ 853854 h 5549951"/>
              <a:gd name="connsiteX18" fmla="*/ 4496708 w 4553570"/>
              <a:gd name="connsiteY18" fmla="*/ 965485 h 5549951"/>
              <a:gd name="connsiteX19" fmla="*/ 4498785 w 4553570"/>
              <a:gd name="connsiteY19" fmla="*/ 966385 h 5549951"/>
              <a:gd name="connsiteX20" fmla="*/ 4502904 w 4553570"/>
              <a:gd name="connsiteY20" fmla="*/ 1002567 h 5549951"/>
              <a:gd name="connsiteX21" fmla="*/ 4498106 w 4553570"/>
              <a:gd name="connsiteY21" fmla="*/ 1101094 h 5549951"/>
              <a:gd name="connsiteX22" fmla="*/ 4498001 w 4553570"/>
              <a:gd name="connsiteY22" fmla="*/ 1159389 h 5549951"/>
              <a:gd name="connsiteX23" fmla="*/ 4502304 w 4553570"/>
              <a:gd name="connsiteY23" fmla="*/ 1180505 h 5549951"/>
              <a:gd name="connsiteX24" fmla="*/ 4505394 w 4553570"/>
              <a:gd name="connsiteY24" fmla="*/ 1210687 h 5549951"/>
              <a:gd name="connsiteX25" fmla="*/ 4514211 w 4553570"/>
              <a:gd name="connsiteY25" fmla="*/ 1263157 h 5549951"/>
              <a:gd name="connsiteX26" fmla="*/ 4516488 w 4553570"/>
              <a:gd name="connsiteY26" fmla="*/ 1313374 h 5549951"/>
              <a:gd name="connsiteX27" fmla="*/ 4515608 w 4553570"/>
              <a:gd name="connsiteY27" fmla="*/ 1347004 h 5549951"/>
              <a:gd name="connsiteX28" fmla="*/ 4515145 w 4553570"/>
              <a:gd name="connsiteY28" fmla="*/ 1351864 h 5549951"/>
              <a:gd name="connsiteX29" fmla="*/ 4506026 w 4553570"/>
              <a:gd name="connsiteY29" fmla="*/ 1391762 h 5549951"/>
              <a:gd name="connsiteX30" fmla="*/ 4509290 w 4553570"/>
              <a:gd name="connsiteY30" fmla="*/ 1395707 h 5549951"/>
              <a:gd name="connsiteX31" fmla="*/ 4512132 w 4553570"/>
              <a:gd name="connsiteY31" fmla="*/ 1408524 h 5549951"/>
              <a:gd name="connsiteX32" fmla="*/ 4507391 w 4553570"/>
              <a:gd name="connsiteY32" fmla="*/ 1419109 h 5549951"/>
              <a:gd name="connsiteX33" fmla="*/ 4497207 w 4553570"/>
              <a:gd name="connsiteY33" fmla="*/ 1469337 h 5549951"/>
              <a:gd name="connsiteX34" fmla="*/ 4486310 w 4553570"/>
              <a:gd name="connsiteY34" fmla="*/ 1543038 h 5549951"/>
              <a:gd name="connsiteX35" fmla="*/ 4481429 w 4553570"/>
              <a:gd name="connsiteY35" fmla="*/ 1553997 h 5549951"/>
              <a:gd name="connsiteX36" fmla="*/ 4467001 w 4553570"/>
              <a:gd name="connsiteY36" fmla="*/ 1626071 h 5549951"/>
              <a:gd name="connsiteX37" fmla="*/ 4463286 w 4553570"/>
              <a:gd name="connsiteY37" fmla="*/ 1664103 h 5549951"/>
              <a:gd name="connsiteX38" fmla="*/ 4466946 w 4553570"/>
              <a:gd name="connsiteY38" fmla="*/ 1668558 h 5549951"/>
              <a:gd name="connsiteX39" fmla="*/ 4465296 w 4553570"/>
              <a:gd name="connsiteY39" fmla="*/ 1679756 h 5549951"/>
              <a:gd name="connsiteX40" fmla="*/ 4465708 w 4553570"/>
              <a:gd name="connsiteY40" fmla="*/ 1682815 h 5549951"/>
              <a:gd name="connsiteX41" fmla="*/ 4467219 w 4553570"/>
              <a:gd name="connsiteY41" fmla="*/ 1700268 h 5549951"/>
              <a:gd name="connsiteX42" fmla="*/ 4455749 w 4553570"/>
              <a:gd name="connsiteY42" fmla="*/ 1735163 h 5549951"/>
              <a:gd name="connsiteX43" fmla="*/ 4453689 w 4553570"/>
              <a:gd name="connsiteY43" fmla="*/ 1735289 h 5549951"/>
              <a:gd name="connsiteX44" fmla="*/ 4445191 w 4553570"/>
              <a:gd name="connsiteY44" fmla="*/ 1887374 h 5549951"/>
              <a:gd name="connsiteX45" fmla="*/ 4453882 w 4553570"/>
              <a:gd name="connsiteY45" fmla="*/ 1911536 h 5549951"/>
              <a:gd name="connsiteX46" fmla="*/ 4456160 w 4553570"/>
              <a:gd name="connsiteY46" fmla="*/ 1961755 h 5549951"/>
              <a:gd name="connsiteX47" fmla="*/ 4455279 w 4553570"/>
              <a:gd name="connsiteY47" fmla="*/ 1995384 h 5549951"/>
              <a:gd name="connsiteX48" fmla="*/ 4454817 w 4553570"/>
              <a:gd name="connsiteY48" fmla="*/ 2000244 h 5549951"/>
              <a:gd name="connsiteX49" fmla="*/ 4445697 w 4553570"/>
              <a:gd name="connsiteY49" fmla="*/ 2040142 h 5549951"/>
              <a:gd name="connsiteX50" fmla="*/ 4448962 w 4553570"/>
              <a:gd name="connsiteY50" fmla="*/ 2044087 h 5549951"/>
              <a:gd name="connsiteX51" fmla="*/ 4451803 w 4553570"/>
              <a:gd name="connsiteY51" fmla="*/ 2056904 h 5549951"/>
              <a:gd name="connsiteX52" fmla="*/ 4447062 w 4553570"/>
              <a:gd name="connsiteY52" fmla="*/ 2067489 h 5549951"/>
              <a:gd name="connsiteX53" fmla="*/ 4436878 w 4553570"/>
              <a:gd name="connsiteY53" fmla="*/ 2117719 h 5549951"/>
              <a:gd name="connsiteX54" fmla="*/ 4429547 w 4553570"/>
              <a:gd name="connsiteY54" fmla="*/ 2167300 h 5549951"/>
              <a:gd name="connsiteX55" fmla="*/ 4373464 w 4553570"/>
              <a:gd name="connsiteY55" fmla="*/ 3223633 h 5549951"/>
              <a:gd name="connsiteX56" fmla="*/ 4360678 w 4553570"/>
              <a:gd name="connsiteY56" fmla="*/ 3477281 h 5549951"/>
              <a:gd name="connsiteX57" fmla="*/ 4349593 w 4553570"/>
              <a:gd name="connsiteY57" fmla="*/ 3639984 h 5549951"/>
              <a:gd name="connsiteX58" fmla="*/ 4258832 w 4553570"/>
              <a:gd name="connsiteY58" fmla="*/ 5278921 h 5549951"/>
              <a:gd name="connsiteX59" fmla="*/ 4264130 w 4553570"/>
              <a:gd name="connsiteY59" fmla="*/ 5315626 h 5549951"/>
              <a:gd name="connsiteX60" fmla="*/ 4267664 w 4553570"/>
              <a:gd name="connsiteY60" fmla="*/ 5350090 h 5549951"/>
              <a:gd name="connsiteX61" fmla="*/ 4270496 w 4553570"/>
              <a:gd name="connsiteY61" fmla="*/ 5450399 h 5549951"/>
              <a:gd name="connsiteX62" fmla="*/ 4251939 w 4553570"/>
              <a:gd name="connsiteY62" fmla="*/ 5484804 h 5549951"/>
              <a:gd name="connsiteX63" fmla="*/ 4247287 w 4553570"/>
              <a:gd name="connsiteY63" fmla="*/ 5487504 h 5549951"/>
              <a:gd name="connsiteX64" fmla="*/ 4243830 w 4553570"/>
              <a:gd name="connsiteY64" fmla="*/ 5549951 h 5549951"/>
              <a:gd name="connsiteX65" fmla="*/ 0 w 4553570"/>
              <a:gd name="connsiteY65" fmla="*/ 5309929 h 5549951"/>
              <a:gd name="connsiteX66" fmla="*/ 4447 w 4553570"/>
              <a:gd name="connsiteY66" fmla="*/ 5239903 h 5549951"/>
              <a:gd name="connsiteX67" fmla="*/ 8667 w 4553570"/>
              <a:gd name="connsiteY67" fmla="*/ 5233298 h 5549951"/>
              <a:gd name="connsiteX68" fmla="*/ 8936 w 4553570"/>
              <a:gd name="connsiteY68" fmla="*/ 5230552 h 5549951"/>
              <a:gd name="connsiteX69" fmla="*/ 9206 w 4553570"/>
              <a:gd name="connsiteY69" fmla="*/ 5227804 h 5549951"/>
              <a:gd name="connsiteX70" fmla="*/ 9743 w 4553570"/>
              <a:gd name="connsiteY70" fmla="*/ 5222308 h 5549951"/>
              <a:gd name="connsiteX71" fmla="*/ 9428 w 4553570"/>
              <a:gd name="connsiteY71" fmla="*/ 5216405 h 5549951"/>
              <a:gd name="connsiteX72" fmla="*/ 8844 w 4553570"/>
              <a:gd name="connsiteY72" fmla="*/ 5213249 h 5549951"/>
              <a:gd name="connsiteX73" fmla="*/ 9113 w 4553570"/>
              <a:gd name="connsiteY73" fmla="*/ 5210500 h 5549951"/>
              <a:gd name="connsiteX74" fmla="*/ 8797 w 4553570"/>
              <a:gd name="connsiteY74" fmla="*/ 5204597 h 5549951"/>
              <a:gd name="connsiteX75" fmla="*/ 8214 w 4553570"/>
              <a:gd name="connsiteY75" fmla="*/ 5201441 h 5549951"/>
              <a:gd name="connsiteX76" fmla="*/ 7584 w 4553570"/>
              <a:gd name="connsiteY76" fmla="*/ 5189632 h 5549951"/>
              <a:gd name="connsiteX77" fmla="*/ 7000 w 4553570"/>
              <a:gd name="connsiteY77" fmla="*/ 5186477 h 5549951"/>
              <a:gd name="connsiteX78" fmla="*/ 7268 w 4553570"/>
              <a:gd name="connsiteY78" fmla="*/ 5183728 h 5549951"/>
              <a:gd name="connsiteX79" fmla="*/ 5833 w 4553570"/>
              <a:gd name="connsiteY79" fmla="*/ 5180163 h 5549951"/>
              <a:gd name="connsiteX80" fmla="*/ 11245 w 4553570"/>
              <a:gd name="connsiteY80" fmla="*/ 5116566 h 5549951"/>
              <a:gd name="connsiteX81" fmla="*/ 78859 w 4553570"/>
              <a:gd name="connsiteY81" fmla="*/ 3839310 h 5549951"/>
              <a:gd name="connsiteX82" fmla="*/ 303549 w 4553570"/>
              <a:gd name="connsiteY82" fmla="*/ 0 h 5549951"/>
              <a:gd name="connsiteX0" fmla="*/ 303617 w 4553638"/>
              <a:gd name="connsiteY0" fmla="*/ 0 h 5549951"/>
              <a:gd name="connsiteX1" fmla="*/ 3305803 w 4553638"/>
              <a:gd name="connsiteY1" fmla="*/ 171842 h 5549951"/>
              <a:gd name="connsiteX2" fmla="*/ 4134614 w 4553638"/>
              <a:gd name="connsiteY2" fmla="*/ 226950 h 5549951"/>
              <a:gd name="connsiteX3" fmla="*/ 4507808 w 4553638"/>
              <a:gd name="connsiteY3" fmla="*/ 247374 h 5549951"/>
              <a:gd name="connsiteX4" fmla="*/ 4535687 w 4553638"/>
              <a:gd name="connsiteY4" fmla="*/ 269179 h 5549951"/>
              <a:gd name="connsiteX5" fmla="*/ 4533913 w 4553638"/>
              <a:gd name="connsiteY5" fmla="*/ 300930 h 5549951"/>
              <a:gd name="connsiteX6" fmla="*/ 4536835 w 4553638"/>
              <a:gd name="connsiteY6" fmla="*/ 302647 h 5549951"/>
              <a:gd name="connsiteX7" fmla="*/ 4553261 w 4553638"/>
              <a:gd name="connsiteY7" fmla="*/ 334222 h 5549951"/>
              <a:gd name="connsiteX8" fmla="*/ 4531000 w 4553638"/>
              <a:gd name="connsiteY8" fmla="*/ 391868 h 5549951"/>
              <a:gd name="connsiteX9" fmla="*/ 4527512 w 4553638"/>
              <a:gd name="connsiteY9" fmla="*/ 415489 h 5549951"/>
              <a:gd name="connsiteX10" fmla="*/ 4522407 w 4553638"/>
              <a:gd name="connsiteY10" fmla="*/ 506828 h 5549951"/>
              <a:gd name="connsiteX11" fmla="*/ 4521757 w 4553638"/>
              <a:gd name="connsiteY11" fmla="*/ 553245 h 5549951"/>
              <a:gd name="connsiteX12" fmla="*/ 4518658 w 4553638"/>
              <a:gd name="connsiteY12" fmla="*/ 581709 h 5549951"/>
              <a:gd name="connsiteX13" fmla="*/ 4517989 w 4553638"/>
              <a:gd name="connsiteY13" fmla="*/ 585890 h 5549951"/>
              <a:gd name="connsiteX14" fmla="*/ 4505052 w 4553638"/>
              <a:gd name="connsiteY14" fmla="*/ 817404 h 5549951"/>
              <a:gd name="connsiteX15" fmla="*/ 4506765 w 4553638"/>
              <a:gd name="connsiteY15" fmla="*/ 822238 h 5549951"/>
              <a:gd name="connsiteX16" fmla="*/ 4504614 w 4553638"/>
              <a:gd name="connsiteY16" fmla="*/ 846069 h 5549951"/>
              <a:gd name="connsiteX17" fmla="*/ 4503014 w 4553638"/>
              <a:gd name="connsiteY17" fmla="*/ 853854 h 5549951"/>
              <a:gd name="connsiteX18" fmla="*/ 4496776 w 4553638"/>
              <a:gd name="connsiteY18" fmla="*/ 965485 h 5549951"/>
              <a:gd name="connsiteX19" fmla="*/ 4498853 w 4553638"/>
              <a:gd name="connsiteY19" fmla="*/ 966385 h 5549951"/>
              <a:gd name="connsiteX20" fmla="*/ 4502972 w 4553638"/>
              <a:gd name="connsiteY20" fmla="*/ 1002567 h 5549951"/>
              <a:gd name="connsiteX21" fmla="*/ 4498174 w 4553638"/>
              <a:gd name="connsiteY21" fmla="*/ 1101094 h 5549951"/>
              <a:gd name="connsiteX22" fmla="*/ 4498069 w 4553638"/>
              <a:gd name="connsiteY22" fmla="*/ 1159389 h 5549951"/>
              <a:gd name="connsiteX23" fmla="*/ 4502372 w 4553638"/>
              <a:gd name="connsiteY23" fmla="*/ 1180505 h 5549951"/>
              <a:gd name="connsiteX24" fmla="*/ 4505462 w 4553638"/>
              <a:gd name="connsiteY24" fmla="*/ 1210687 h 5549951"/>
              <a:gd name="connsiteX25" fmla="*/ 4514279 w 4553638"/>
              <a:gd name="connsiteY25" fmla="*/ 1263157 h 5549951"/>
              <a:gd name="connsiteX26" fmla="*/ 4516556 w 4553638"/>
              <a:gd name="connsiteY26" fmla="*/ 1313374 h 5549951"/>
              <a:gd name="connsiteX27" fmla="*/ 4515676 w 4553638"/>
              <a:gd name="connsiteY27" fmla="*/ 1347004 h 5549951"/>
              <a:gd name="connsiteX28" fmla="*/ 4515213 w 4553638"/>
              <a:gd name="connsiteY28" fmla="*/ 1351864 h 5549951"/>
              <a:gd name="connsiteX29" fmla="*/ 4506094 w 4553638"/>
              <a:gd name="connsiteY29" fmla="*/ 1391762 h 5549951"/>
              <a:gd name="connsiteX30" fmla="*/ 4509358 w 4553638"/>
              <a:gd name="connsiteY30" fmla="*/ 1395707 h 5549951"/>
              <a:gd name="connsiteX31" fmla="*/ 4512200 w 4553638"/>
              <a:gd name="connsiteY31" fmla="*/ 1408524 h 5549951"/>
              <a:gd name="connsiteX32" fmla="*/ 4507459 w 4553638"/>
              <a:gd name="connsiteY32" fmla="*/ 1419109 h 5549951"/>
              <a:gd name="connsiteX33" fmla="*/ 4497275 w 4553638"/>
              <a:gd name="connsiteY33" fmla="*/ 1469337 h 5549951"/>
              <a:gd name="connsiteX34" fmla="*/ 4486378 w 4553638"/>
              <a:gd name="connsiteY34" fmla="*/ 1543038 h 5549951"/>
              <a:gd name="connsiteX35" fmla="*/ 4481497 w 4553638"/>
              <a:gd name="connsiteY35" fmla="*/ 1553997 h 5549951"/>
              <a:gd name="connsiteX36" fmla="*/ 4467069 w 4553638"/>
              <a:gd name="connsiteY36" fmla="*/ 1626071 h 5549951"/>
              <a:gd name="connsiteX37" fmla="*/ 4463354 w 4553638"/>
              <a:gd name="connsiteY37" fmla="*/ 1664103 h 5549951"/>
              <a:gd name="connsiteX38" fmla="*/ 4467014 w 4553638"/>
              <a:gd name="connsiteY38" fmla="*/ 1668558 h 5549951"/>
              <a:gd name="connsiteX39" fmla="*/ 4465364 w 4553638"/>
              <a:gd name="connsiteY39" fmla="*/ 1679756 h 5549951"/>
              <a:gd name="connsiteX40" fmla="*/ 4465776 w 4553638"/>
              <a:gd name="connsiteY40" fmla="*/ 1682815 h 5549951"/>
              <a:gd name="connsiteX41" fmla="*/ 4467287 w 4553638"/>
              <a:gd name="connsiteY41" fmla="*/ 1700268 h 5549951"/>
              <a:gd name="connsiteX42" fmla="*/ 4455817 w 4553638"/>
              <a:gd name="connsiteY42" fmla="*/ 1735163 h 5549951"/>
              <a:gd name="connsiteX43" fmla="*/ 4453757 w 4553638"/>
              <a:gd name="connsiteY43" fmla="*/ 1735289 h 5549951"/>
              <a:gd name="connsiteX44" fmla="*/ 4445259 w 4553638"/>
              <a:gd name="connsiteY44" fmla="*/ 1887374 h 5549951"/>
              <a:gd name="connsiteX45" fmla="*/ 4453950 w 4553638"/>
              <a:gd name="connsiteY45" fmla="*/ 1911536 h 5549951"/>
              <a:gd name="connsiteX46" fmla="*/ 4456228 w 4553638"/>
              <a:gd name="connsiteY46" fmla="*/ 1961755 h 5549951"/>
              <a:gd name="connsiteX47" fmla="*/ 4455347 w 4553638"/>
              <a:gd name="connsiteY47" fmla="*/ 1995384 h 5549951"/>
              <a:gd name="connsiteX48" fmla="*/ 4454885 w 4553638"/>
              <a:gd name="connsiteY48" fmla="*/ 2000244 h 5549951"/>
              <a:gd name="connsiteX49" fmla="*/ 4445765 w 4553638"/>
              <a:gd name="connsiteY49" fmla="*/ 2040142 h 5549951"/>
              <a:gd name="connsiteX50" fmla="*/ 4449030 w 4553638"/>
              <a:gd name="connsiteY50" fmla="*/ 2044087 h 5549951"/>
              <a:gd name="connsiteX51" fmla="*/ 4451871 w 4553638"/>
              <a:gd name="connsiteY51" fmla="*/ 2056904 h 5549951"/>
              <a:gd name="connsiteX52" fmla="*/ 4447130 w 4553638"/>
              <a:gd name="connsiteY52" fmla="*/ 2067489 h 5549951"/>
              <a:gd name="connsiteX53" fmla="*/ 4436946 w 4553638"/>
              <a:gd name="connsiteY53" fmla="*/ 2117719 h 5549951"/>
              <a:gd name="connsiteX54" fmla="*/ 4429615 w 4553638"/>
              <a:gd name="connsiteY54" fmla="*/ 2167300 h 5549951"/>
              <a:gd name="connsiteX55" fmla="*/ 4373532 w 4553638"/>
              <a:gd name="connsiteY55" fmla="*/ 3223633 h 5549951"/>
              <a:gd name="connsiteX56" fmla="*/ 4360746 w 4553638"/>
              <a:gd name="connsiteY56" fmla="*/ 3477281 h 5549951"/>
              <a:gd name="connsiteX57" fmla="*/ 4349661 w 4553638"/>
              <a:gd name="connsiteY57" fmla="*/ 3639984 h 5549951"/>
              <a:gd name="connsiteX58" fmla="*/ 4258900 w 4553638"/>
              <a:gd name="connsiteY58" fmla="*/ 5278921 h 5549951"/>
              <a:gd name="connsiteX59" fmla="*/ 4264198 w 4553638"/>
              <a:gd name="connsiteY59" fmla="*/ 5315626 h 5549951"/>
              <a:gd name="connsiteX60" fmla="*/ 4267732 w 4553638"/>
              <a:gd name="connsiteY60" fmla="*/ 5350090 h 5549951"/>
              <a:gd name="connsiteX61" fmla="*/ 4270564 w 4553638"/>
              <a:gd name="connsiteY61" fmla="*/ 5450399 h 5549951"/>
              <a:gd name="connsiteX62" fmla="*/ 4252007 w 4553638"/>
              <a:gd name="connsiteY62" fmla="*/ 5484804 h 5549951"/>
              <a:gd name="connsiteX63" fmla="*/ 4247355 w 4553638"/>
              <a:gd name="connsiteY63" fmla="*/ 5487504 h 5549951"/>
              <a:gd name="connsiteX64" fmla="*/ 4243898 w 4553638"/>
              <a:gd name="connsiteY64" fmla="*/ 5549951 h 5549951"/>
              <a:gd name="connsiteX65" fmla="*/ 0 w 4553638"/>
              <a:gd name="connsiteY65" fmla="*/ 5315524 h 5549951"/>
              <a:gd name="connsiteX66" fmla="*/ 4515 w 4553638"/>
              <a:gd name="connsiteY66" fmla="*/ 5239903 h 5549951"/>
              <a:gd name="connsiteX67" fmla="*/ 8735 w 4553638"/>
              <a:gd name="connsiteY67" fmla="*/ 5233298 h 5549951"/>
              <a:gd name="connsiteX68" fmla="*/ 9004 w 4553638"/>
              <a:gd name="connsiteY68" fmla="*/ 5230552 h 5549951"/>
              <a:gd name="connsiteX69" fmla="*/ 9274 w 4553638"/>
              <a:gd name="connsiteY69" fmla="*/ 5227804 h 5549951"/>
              <a:gd name="connsiteX70" fmla="*/ 9811 w 4553638"/>
              <a:gd name="connsiteY70" fmla="*/ 5222308 h 5549951"/>
              <a:gd name="connsiteX71" fmla="*/ 9496 w 4553638"/>
              <a:gd name="connsiteY71" fmla="*/ 5216405 h 5549951"/>
              <a:gd name="connsiteX72" fmla="*/ 8912 w 4553638"/>
              <a:gd name="connsiteY72" fmla="*/ 5213249 h 5549951"/>
              <a:gd name="connsiteX73" fmla="*/ 9181 w 4553638"/>
              <a:gd name="connsiteY73" fmla="*/ 5210500 h 5549951"/>
              <a:gd name="connsiteX74" fmla="*/ 8865 w 4553638"/>
              <a:gd name="connsiteY74" fmla="*/ 5204597 h 5549951"/>
              <a:gd name="connsiteX75" fmla="*/ 8282 w 4553638"/>
              <a:gd name="connsiteY75" fmla="*/ 5201441 h 5549951"/>
              <a:gd name="connsiteX76" fmla="*/ 7652 w 4553638"/>
              <a:gd name="connsiteY76" fmla="*/ 5189632 h 5549951"/>
              <a:gd name="connsiteX77" fmla="*/ 7068 w 4553638"/>
              <a:gd name="connsiteY77" fmla="*/ 5186477 h 5549951"/>
              <a:gd name="connsiteX78" fmla="*/ 7336 w 4553638"/>
              <a:gd name="connsiteY78" fmla="*/ 5183728 h 5549951"/>
              <a:gd name="connsiteX79" fmla="*/ 5901 w 4553638"/>
              <a:gd name="connsiteY79" fmla="*/ 5180163 h 5549951"/>
              <a:gd name="connsiteX80" fmla="*/ 11313 w 4553638"/>
              <a:gd name="connsiteY80" fmla="*/ 5116566 h 5549951"/>
              <a:gd name="connsiteX81" fmla="*/ 78927 w 4553638"/>
              <a:gd name="connsiteY81" fmla="*/ 3839310 h 5549951"/>
              <a:gd name="connsiteX82" fmla="*/ 303617 w 4553638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638" h="5549951">
                <a:moveTo>
                  <a:pt x="303617" y="0"/>
                </a:moveTo>
                <a:cubicBezTo>
                  <a:pt x="628364" y="31218"/>
                  <a:pt x="2667304" y="134017"/>
                  <a:pt x="3305803" y="171842"/>
                </a:cubicBezTo>
                <a:lnTo>
                  <a:pt x="4134614" y="226950"/>
                </a:lnTo>
                <a:lnTo>
                  <a:pt x="4507808" y="247374"/>
                </a:lnTo>
                <a:lnTo>
                  <a:pt x="4535687" y="269179"/>
                </a:lnTo>
                <a:cubicBezTo>
                  <a:pt x="4535096" y="279763"/>
                  <a:pt x="4534504" y="290346"/>
                  <a:pt x="4533913" y="300930"/>
                </a:cubicBezTo>
                <a:lnTo>
                  <a:pt x="4536835" y="302647"/>
                </a:lnTo>
                <a:cubicBezTo>
                  <a:pt x="4546433" y="304354"/>
                  <a:pt x="4555631" y="291327"/>
                  <a:pt x="4553261" y="334222"/>
                </a:cubicBezTo>
                <a:cubicBezTo>
                  <a:pt x="4542620" y="354710"/>
                  <a:pt x="4535606" y="373686"/>
                  <a:pt x="4531000" y="391868"/>
                </a:cubicBezTo>
                <a:lnTo>
                  <a:pt x="4527512" y="415489"/>
                </a:lnTo>
                <a:lnTo>
                  <a:pt x="4522407" y="506828"/>
                </a:lnTo>
                <a:cubicBezTo>
                  <a:pt x="4522190" y="522300"/>
                  <a:pt x="4521974" y="537773"/>
                  <a:pt x="4521757" y="553245"/>
                </a:cubicBezTo>
                <a:cubicBezTo>
                  <a:pt x="4521486" y="558170"/>
                  <a:pt x="4520392" y="568699"/>
                  <a:pt x="4518658" y="581709"/>
                </a:cubicBezTo>
                <a:lnTo>
                  <a:pt x="4517989" y="585890"/>
                </a:lnTo>
                <a:lnTo>
                  <a:pt x="4505052" y="817404"/>
                </a:lnTo>
                <a:lnTo>
                  <a:pt x="4506765" y="822238"/>
                </a:lnTo>
                <a:cubicBezTo>
                  <a:pt x="4507267" y="829783"/>
                  <a:pt x="4506186" y="837845"/>
                  <a:pt x="4504614" y="846069"/>
                </a:cubicBezTo>
                <a:lnTo>
                  <a:pt x="4503014" y="853854"/>
                </a:lnTo>
                <a:lnTo>
                  <a:pt x="4496776" y="965485"/>
                </a:lnTo>
                <a:lnTo>
                  <a:pt x="4498853" y="966385"/>
                </a:lnTo>
                <a:cubicBezTo>
                  <a:pt x="4500294" y="972743"/>
                  <a:pt x="4503085" y="980116"/>
                  <a:pt x="4502972" y="1002567"/>
                </a:cubicBezTo>
                <a:cubicBezTo>
                  <a:pt x="4492134" y="1029868"/>
                  <a:pt x="4512590" y="1067217"/>
                  <a:pt x="4498174" y="1101094"/>
                </a:cubicBezTo>
                <a:cubicBezTo>
                  <a:pt x="4494447" y="1113552"/>
                  <a:pt x="4492555" y="1152106"/>
                  <a:pt x="4498069" y="1159389"/>
                </a:cubicBezTo>
                <a:cubicBezTo>
                  <a:pt x="4498884" y="1167426"/>
                  <a:pt x="4496227" y="1176807"/>
                  <a:pt x="4502372" y="1180505"/>
                </a:cubicBezTo>
                <a:cubicBezTo>
                  <a:pt x="4509671" y="1186625"/>
                  <a:pt x="4496190" y="1214705"/>
                  <a:pt x="4505462" y="1210687"/>
                </a:cubicBezTo>
                <a:cubicBezTo>
                  <a:pt x="4496186" y="1230628"/>
                  <a:pt x="4511297" y="1246424"/>
                  <a:pt x="4514279" y="1263157"/>
                </a:cubicBezTo>
                <a:lnTo>
                  <a:pt x="4516556" y="1313374"/>
                </a:lnTo>
                <a:cubicBezTo>
                  <a:pt x="4516263" y="1324584"/>
                  <a:pt x="4515969" y="1335794"/>
                  <a:pt x="4515676" y="1347004"/>
                </a:cubicBezTo>
                <a:cubicBezTo>
                  <a:pt x="4515522" y="1348624"/>
                  <a:pt x="4515367" y="1350244"/>
                  <a:pt x="4515213" y="1351864"/>
                </a:cubicBezTo>
                <a:lnTo>
                  <a:pt x="4506094" y="1391762"/>
                </a:lnTo>
                <a:cubicBezTo>
                  <a:pt x="4507300" y="1392770"/>
                  <a:pt x="4508402" y="1394098"/>
                  <a:pt x="4509358" y="1395707"/>
                </a:cubicBezTo>
                <a:lnTo>
                  <a:pt x="4512200" y="1408524"/>
                </a:lnTo>
                <a:lnTo>
                  <a:pt x="4507459" y="1419109"/>
                </a:lnTo>
                <a:lnTo>
                  <a:pt x="4497275" y="1469337"/>
                </a:lnTo>
                <a:lnTo>
                  <a:pt x="4486378" y="1543038"/>
                </a:lnTo>
                <a:lnTo>
                  <a:pt x="4481497" y="1553997"/>
                </a:lnTo>
                <a:cubicBezTo>
                  <a:pt x="4475406" y="1579288"/>
                  <a:pt x="4478554" y="1610368"/>
                  <a:pt x="4467069" y="1626071"/>
                </a:cubicBezTo>
                <a:lnTo>
                  <a:pt x="4463354" y="1664103"/>
                </a:lnTo>
                <a:lnTo>
                  <a:pt x="4467014" y="1668558"/>
                </a:lnTo>
                <a:lnTo>
                  <a:pt x="4465364" y="1679756"/>
                </a:lnTo>
                <a:cubicBezTo>
                  <a:pt x="4465501" y="1680776"/>
                  <a:pt x="4465639" y="1681795"/>
                  <a:pt x="4465776" y="1682815"/>
                </a:cubicBezTo>
                <a:cubicBezTo>
                  <a:pt x="4466583" y="1688654"/>
                  <a:pt x="4467240" y="1694439"/>
                  <a:pt x="4467287" y="1700268"/>
                </a:cubicBezTo>
                <a:cubicBezTo>
                  <a:pt x="4452715" y="1697000"/>
                  <a:pt x="4458424" y="1726126"/>
                  <a:pt x="4455817" y="1735163"/>
                </a:cubicBezTo>
                <a:lnTo>
                  <a:pt x="4453757" y="1735289"/>
                </a:lnTo>
                <a:lnTo>
                  <a:pt x="4445259" y="1887374"/>
                </a:lnTo>
                <a:lnTo>
                  <a:pt x="4453950" y="1911536"/>
                </a:lnTo>
                <a:cubicBezTo>
                  <a:pt x="4454709" y="1928276"/>
                  <a:pt x="4455469" y="1945015"/>
                  <a:pt x="4456228" y="1961755"/>
                </a:cubicBezTo>
                <a:cubicBezTo>
                  <a:pt x="4455934" y="1972965"/>
                  <a:pt x="4455641" y="1984174"/>
                  <a:pt x="4455347" y="1995384"/>
                </a:cubicBezTo>
                <a:lnTo>
                  <a:pt x="4454885" y="2000244"/>
                </a:lnTo>
                <a:lnTo>
                  <a:pt x="4445765" y="2040142"/>
                </a:lnTo>
                <a:cubicBezTo>
                  <a:pt x="4446972" y="2041150"/>
                  <a:pt x="4448073" y="2042479"/>
                  <a:pt x="4449030" y="2044087"/>
                </a:cubicBezTo>
                <a:lnTo>
                  <a:pt x="4451871" y="2056904"/>
                </a:lnTo>
                <a:lnTo>
                  <a:pt x="4447130" y="2067489"/>
                </a:lnTo>
                <a:lnTo>
                  <a:pt x="4436946" y="2117719"/>
                </a:lnTo>
                <a:lnTo>
                  <a:pt x="4429615" y="2167300"/>
                </a:lnTo>
                <a:cubicBezTo>
                  <a:pt x="4410921" y="2519411"/>
                  <a:pt x="4377147" y="2876607"/>
                  <a:pt x="4373532" y="3223633"/>
                </a:cubicBezTo>
                <a:cubicBezTo>
                  <a:pt x="4370580" y="3302336"/>
                  <a:pt x="4363697" y="3398578"/>
                  <a:pt x="4360746" y="3477281"/>
                </a:cubicBezTo>
                <a:cubicBezTo>
                  <a:pt x="4367353" y="3471365"/>
                  <a:pt x="4356962" y="3621544"/>
                  <a:pt x="4349661" y="3639984"/>
                </a:cubicBezTo>
                <a:lnTo>
                  <a:pt x="4258900" y="5278921"/>
                </a:lnTo>
                <a:lnTo>
                  <a:pt x="4264198" y="5315626"/>
                </a:lnTo>
                <a:cubicBezTo>
                  <a:pt x="4269986" y="5323538"/>
                  <a:pt x="4266671" y="5327627"/>
                  <a:pt x="4267732" y="5350090"/>
                </a:cubicBezTo>
                <a:cubicBezTo>
                  <a:pt x="4268793" y="5372551"/>
                  <a:pt x="4252068" y="5406222"/>
                  <a:pt x="4270564" y="5450399"/>
                </a:cubicBezTo>
                <a:cubicBezTo>
                  <a:pt x="4270146" y="5457964"/>
                  <a:pt x="4260467" y="5476308"/>
                  <a:pt x="4252007" y="5484804"/>
                </a:cubicBezTo>
                <a:lnTo>
                  <a:pt x="4247355" y="5487504"/>
                </a:lnTo>
                <a:cubicBezTo>
                  <a:pt x="4246203" y="5508319"/>
                  <a:pt x="4248163" y="5526348"/>
                  <a:pt x="4243898" y="5549951"/>
                </a:cubicBezTo>
                <a:lnTo>
                  <a:pt x="0" y="5315524"/>
                </a:lnTo>
                <a:lnTo>
                  <a:pt x="4515" y="5239903"/>
                </a:lnTo>
                <a:lnTo>
                  <a:pt x="8735" y="5233298"/>
                </a:lnTo>
                <a:cubicBezTo>
                  <a:pt x="9265" y="5232196"/>
                  <a:pt x="8913" y="5231467"/>
                  <a:pt x="9004" y="5230552"/>
                </a:cubicBezTo>
                <a:lnTo>
                  <a:pt x="9274" y="5227804"/>
                </a:lnTo>
                <a:cubicBezTo>
                  <a:pt x="9452" y="5225973"/>
                  <a:pt x="9819" y="5223940"/>
                  <a:pt x="9811" y="5222308"/>
                </a:cubicBezTo>
                <a:cubicBezTo>
                  <a:pt x="9755" y="5211840"/>
                  <a:pt x="8673" y="5224803"/>
                  <a:pt x="9496" y="5216405"/>
                </a:cubicBezTo>
                <a:cubicBezTo>
                  <a:pt x="9302" y="5215352"/>
                  <a:pt x="8977" y="5214469"/>
                  <a:pt x="8912" y="5213249"/>
                </a:cubicBezTo>
                <a:cubicBezTo>
                  <a:pt x="8870" y="5212477"/>
                  <a:pt x="9221" y="5211272"/>
                  <a:pt x="9181" y="5210500"/>
                </a:cubicBezTo>
                <a:cubicBezTo>
                  <a:pt x="8800" y="5203355"/>
                  <a:pt x="8248" y="5210896"/>
                  <a:pt x="8865" y="5204597"/>
                </a:cubicBezTo>
                <a:lnTo>
                  <a:pt x="8282" y="5201441"/>
                </a:lnTo>
                <a:cubicBezTo>
                  <a:pt x="6867" y="5193798"/>
                  <a:pt x="6830" y="5198023"/>
                  <a:pt x="7652" y="5189632"/>
                </a:cubicBezTo>
                <a:cubicBezTo>
                  <a:pt x="7457" y="5188581"/>
                  <a:pt x="7134" y="5187696"/>
                  <a:pt x="7068" y="5186477"/>
                </a:cubicBezTo>
                <a:cubicBezTo>
                  <a:pt x="7026" y="5185706"/>
                  <a:pt x="7459" y="5184394"/>
                  <a:pt x="7336" y="5183728"/>
                </a:cubicBezTo>
                <a:cubicBezTo>
                  <a:pt x="7062" y="5182241"/>
                  <a:pt x="4888" y="5182665"/>
                  <a:pt x="5901" y="5180163"/>
                </a:cubicBezTo>
                <a:lnTo>
                  <a:pt x="11313" y="5116566"/>
                </a:lnTo>
                <a:lnTo>
                  <a:pt x="78927" y="3839310"/>
                </a:lnTo>
                <a:lnTo>
                  <a:pt x="3036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Tartalom helye 4" descr="A képen természet, kültéri, barlang, víz látható&#10;&#10;Automatikusan generált leírás">
            <a:extLst>
              <a:ext uri="{FF2B5EF4-FFF2-40B4-BE49-F238E27FC236}">
                <a16:creationId xmlns:a16="http://schemas.microsoft.com/office/drawing/2014/main" id="{E8F6E570-C53E-11BF-F477-82E8FBDE6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72">
            <a:off x="7684579" y="1039850"/>
            <a:ext cx="3582518" cy="47766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02066EC-92CE-4F17-AB46-346119D1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E4F93A-024D-4896-B535-C700CC6F2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03ABF7D-0FD3-47CF-BF62-C8D9561F03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656E970-02E8-4F91-8392-EC89484E4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E8469CB-65C4-40BA-B613-75617EFB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C04BFF-C178-43B0-9567-EEA423F5C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52714">
            <a:off x="10760953" y="536524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artalom helye 12">
            <a:extLst>
              <a:ext uri="{FF2B5EF4-FFF2-40B4-BE49-F238E27FC236}">
                <a16:creationId xmlns:a16="http://schemas.microsoft.com/office/drawing/2014/main" id="{4B4B7726-9749-ABB9-96E0-155980F9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2318032"/>
            <a:ext cx="5841325" cy="4349085"/>
          </a:xfrm>
        </p:spPr>
        <p:txBody>
          <a:bodyPr>
            <a:normAutofit/>
          </a:bodyPr>
          <a:lstStyle/>
          <a:p>
            <a:r>
              <a:rPr lang="hu-HU" sz="2800" dirty="0"/>
              <a:t>A Kazán-szorosnál található</a:t>
            </a:r>
          </a:p>
          <a:p>
            <a:r>
              <a:rPr lang="hu-HU" sz="2800" dirty="0"/>
              <a:t>Több bejárata van, közvetlenül a Dunából is megközelíthető csónakkal</a:t>
            </a:r>
          </a:p>
          <a:p>
            <a:r>
              <a:rPr lang="hu-HU" sz="2800" dirty="0"/>
              <a:t>Hatalmas termek és járatok</a:t>
            </a:r>
          </a:p>
          <a:p>
            <a:r>
              <a:rPr lang="hu-HU" sz="2800" dirty="0"/>
              <a:t>Szép cseppkő képződmények</a:t>
            </a:r>
          </a:p>
          <a:p>
            <a:r>
              <a:rPr lang="hu-HU" sz="2800" dirty="0"/>
              <a:t>Barlangban folyó patak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53843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0F9F56E-5A69-4F79-A578-5963B46C1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66333E8-5E40-9CE4-88B9-FA928BEC0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519" y="-633161"/>
            <a:ext cx="6751094" cy="183683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800" dirty="0" err="1"/>
              <a:t>Széchenyi</a:t>
            </a:r>
            <a:r>
              <a:rPr lang="en-US" sz="4800" dirty="0"/>
              <a:t> </a:t>
            </a:r>
            <a:r>
              <a:rPr lang="en-US" sz="4800" dirty="0" err="1"/>
              <a:t>emléktábla</a:t>
            </a:r>
            <a:endParaRPr lang="en-US" sz="4800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E99323BC-1B70-447E-A2E4-BD785167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245">
            <a:off x="7357309" y="579304"/>
            <a:ext cx="4207231" cy="5687459"/>
          </a:xfrm>
          <a:custGeom>
            <a:avLst/>
            <a:gdLst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0 w 4212976"/>
              <a:gd name="connsiteY3" fmla="*/ 5687201 h 5687201"/>
              <a:gd name="connsiteX4" fmla="*/ 0 w 4212976"/>
              <a:gd name="connsiteY4" fmla="*/ 0 h 5687201"/>
              <a:gd name="connsiteX0" fmla="*/ 0 w 4212976"/>
              <a:gd name="connsiteY0" fmla="*/ 0 h 5687201"/>
              <a:gd name="connsiteX1" fmla="*/ 4212976 w 4212976"/>
              <a:gd name="connsiteY1" fmla="*/ 0 h 5687201"/>
              <a:gd name="connsiteX2" fmla="*/ 4212976 w 4212976"/>
              <a:gd name="connsiteY2" fmla="*/ 5687201 h 5687201"/>
              <a:gd name="connsiteX3" fmla="*/ 22981 w 4212976"/>
              <a:gd name="connsiteY3" fmla="*/ 5686169 h 5687201"/>
              <a:gd name="connsiteX4" fmla="*/ 0 w 4212976"/>
              <a:gd name="connsiteY4" fmla="*/ 0 h 5687201"/>
              <a:gd name="connsiteX0" fmla="*/ 0 w 4207231"/>
              <a:gd name="connsiteY0" fmla="*/ 0 h 5687459"/>
              <a:gd name="connsiteX1" fmla="*/ 4207231 w 4207231"/>
              <a:gd name="connsiteY1" fmla="*/ 258 h 5687459"/>
              <a:gd name="connsiteX2" fmla="*/ 4207231 w 4207231"/>
              <a:gd name="connsiteY2" fmla="*/ 5687459 h 5687459"/>
              <a:gd name="connsiteX3" fmla="*/ 17236 w 4207231"/>
              <a:gd name="connsiteY3" fmla="*/ 5686427 h 5687459"/>
              <a:gd name="connsiteX4" fmla="*/ 0 w 4207231"/>
              <a:gd name="connsiteY4" fmla="*/ 0 h 568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7231" h="5687459">
                <a:moveTo>
                  <a:pt x="0" y="0"/>
                </a:moveTo>
                <a:lnTo>
                  <a:pt x="4207231" y="258"/>
                </a:lnTo>
                <a:lnTo>
                  <a:pt x="4207231" y="5687459"/>
                </a:lnTo>
                <a:lnTo>
                  <a:pt x="17236" y="5686427"/>
                </a:lnTo>
                <a:cubicBezTo>
                  <a:pt x="9576" y="3791037"/>
                  <a:pt x="7660" y="189539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FFF5263-8C19-4573-8C94-FC74D1ED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61469">
            <a:off x="7347250" y="569415"/>
            <a:ext cx="4259614" cy="5705181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343 w 4553364"/>
              <a:gd name="connsiteY0" fmla="*/ 0 h 5549974"/>
              <a:gd name="connsiteX1" fmla="*/ 3305529 w 4553364"/>
              <a:gd name="connsiteY1" fmla="*/ 171842 h 5549974"/>
              <a:gd name="connsiteX2" fmla="*/ 4134340 w 4553364"/>
              <a:gd name="connsiteY2" fmla="*/ 226950 h 5549974"/>
              <a:gd name="connsiteX3" fmla="*/ 4507534 w 4553364"/>
              <a:gd name="connsiteY3" fmla="*/ 247374 h 5549974"/>
              <a:gd name="connsiteX4" fmla="*/ 4535413 w 4553364"/>
              <a:gd name="connsiteY4" fmla="*/ 269179 h 5549974"/>
              <a:gd name="connsiteX5" fmla="*/ 4533639 w 4553364"/>
              <a:gd name="connsiteY5" fmla="*/ 300930 h 5549974"/>
              <a:gd name="connsiteX6" fmla="*/ 4536561 w 4553364"/>
              <a:gd name="connsiteY6" fmla="*/ 302647 h 5549974"/>
              <a:gd name="connsiteX7" fmla="*/ 4552987 w 4553364"/>
              <a:gd name="connsiteY7" fmla="*/ 334222 h 5549974"/>
              <a:gd name="connsiteX8" fmla="*/ 4530726 w 4553364"/>
              <a:gd name="connsiteY8" fmla="*/ 391868 h 5549974"/>
              <a:gd name="connsiteX9" fmla="*/ 4527238 w 4553364"/>
              <a:gd name="connsiteY9" fmla="*/ 415489 h 5549974"/>
              <a:gd name="connsiteX10" fmla="*/ 4522133 w 4553364"/>
              <a:gd name="connsiteY10" fmla="*/ 506828 h 5549974"/>
              <a:gd name="connsiteX11" fmla="*/ 4521483 w 4553364"/>
              <a:gd name="connsiteY11" fmla="*/ 553245 h 5549974"/>
              <a:gd name="connsiteX12" fmla="*/ 4518384 w 4553364"/>
              <a:gd name="connsiteY12" fmla="*/ 581709 h 5549974"/>
              <a:gd name="connsiteX13" fmla="*/ 4517715 w 4553364"/>
              <a:gd name="connsiteY13" fmla="*/ 585890 h 5549974"/>
              <a:gd name="connsiteX14" fmla="*/ 4504778 w 4553364"/>
              <a:gd name="connsiteY14" fmla="*/ 817404 h 5549974"/>
              <a:gd name="connsiteX15" fmla="*/ 4506491 w 4553364"/>
              <a:gd name="connsiteY15" fmla="*/ 822238 h 5549974"/>
              <a:gd name="connsiteX16" fmla="*/ 4504340 w 4553364"/>
              <a:gd name="connsiteY16" fmla="*/ 846069 h 5549974"/>
              <a:gd name="connsiteX17" fmla="*/ 4502740 w 4553364"/>
              <a:gd name="connsiteY17" fmla="*/ 853854 h 5549974"/>
              <a:gd name="connsiteX18" fmla="*/ 4496502 w 4553364"/>
              <a:gd name="connsiteY18" fmla="*/ 965485 h 5549974"/>
              <a:gd name="connsiteX19" fmla="*/ 4498579 w 4553364"/>
              <a:gd name="connsiteY19" fmla="*/ 966385 h 5549974"/>
              <a:gd name="connsiteX20" fmla="*/ 4502698 w 4553364"/>
              <a:gd name="connsiteY20" fmla="*/ 1002567 h 5549974"/>
              <a:gd name="connsiteX21" fmla="*/ 4497900 w 4553364"/>
              <a:gd name="connsiteY21" fmla="*/ 1101094 h 5549974"/>
              <a:gd name="connsiteX22" fmla="*/ 4497795 w 4553364"/>
              <a:gd name="connsiteY22" fmla="*/ 1159389 h 5549974"/>
              <a:gd name="connsiteX23" fmla="*/ 4502098 w 4553364"/>
              <a:gd name="connsiteY23" fmla="*/ 1180505 h 5549974"/>
              <a:gd name="connsiteX24" fmla="*/ 4505188 w 4553364"/>
              <a:gd name="connsiteY24" fmla="*/ 1210687 h 5549974"/>
              <a:gd name="connsiteX25" fmla="*/ 4514005 w 4553364"/>
              <a:gd name="connsiteY25" fmla="*/ 1263157 h 5549974"/>
              <a:gd name="connsiteX26" fmla="*/ 4516282 w 4553364"/>
              <a:gd name="connsiteY26" fmla="*/ 1313374 h 5549974"/>
              <a:gd name="connsiteX27" fmla="*/ 4515402 w 4553364"/>
              <a:gd name="connsiteY27" fmla="*/ 1347004 h 5549974"/>
              <a:gd name="connsiteX28" fmla="*/ 4514939 w 4553364"/>
              <a:gd name="connsiteY28" fmla="*/ 1351864 h 5549974"/>
              <a:gd name="connsiteX29" fmla="*/ 4505820 w 4553364"/>
              <a:gd name="connsiteY29" fmla="*/ 1391762 h 5549974"/>
              <a:gd name="connsiteX30" fmla="*/ 4509084 w 4553364"/>
              <a:gd name="connsiteY30" fmla="*/ 1395707 h 5549974"/>
              <a:gd name="connsiteX31" fmla="*/ 4511926 w 4553364"/>
              <a:gd name="connsiteY31" fmla="*/ 1408524 h 5549974"/>
              <a:gd name="connsiteX32" fmla="*/ 4507185 w 4553364"/>
              <a:gd name="connsiteY32" fmla="*/ 1419109 h 5549974"/>
              <a:gd name="connsiteX33" fmla="*/ 4497001 w 4553364"/>
              <a:gd name="connsiteY33" fmla="*/ 1469337 h 5549974"/>
              <a:gd name="connsiteX34" fmla="*/ 4486104 w 4553364"/>
              <a:gd name="connsiteY34" fmla="*/ 1543038 h 5549974"/>
              <a:gd name="connsiteX35" fmla="*/ 4481223 w 4553364"/>
              <a:gd name="connsiteY35" fmla="*/ 1553997 h 5549974"/>
              <a:gd name="connsiteX36" fmla="*/ 4466795 w 4553364"/>
              <a:gd name="connsiteY36" fmla="*/ 1626071 h 5549974"/>
              <a:gd name="connsiteX37" fmla="*/ 4463080 w 4553364"/>
              <a:gd name="connsiteY37" fmla="*/ 1664103 h 5549974"/>
              <a:gd name="connsiteX38" fmla="*/ 4466740 w 4553364"/>
              <a:gd name="connsiteY38" fmla="*/ 1668558 h 5549974"/>
              <a:gd name="connsiteX39" fmla="*/ 4465090 w 4553364"/>
              <a:gd name="connsiteY39" fmla="*/ 1679756 h 5549974"/>
              <a:gd name="connsiteX40" fmla="*/ 4465502 w 4553364"/>
              <a:gd name="connsiteY40" fmla="*/ 1682815 h 5549974"/>
              <a:gd name="connsiteX41" fmla="*/ 4467013 w 4553364"/>
              <a:gd name="connsiteY41" fmla="*/ 1700268 h 5549974"/>
              <a:gd name="connsiteX42" fmla="*/ 4455543 w 4553364"/>
              <a:gd name="connsiteY42" fmla="*/ 1735163 h 5549974"/>
              <a:gd name="connsiteX43" fmla="*/ 4453483 w 4553364"/>
              <a:gd name="connsiteY43" fmla="*/ 1735289 h 5549974"/>
              <a:gd name="connsiteX44" fmla="*/ 4444985 w 4553364"/>
              <a:gd name="connsiteY44" fmla="*/ 1887374 h 5549974"/>
              <a:gd name="connsiteX45" fmla="*/ 4453676 w 4553364"/>
              <a:gd name="connsiteY45" fmla="*/ 1911536 h 5549974"/>
              <a:gd name="connsiteX46" fmla="*/ 4455954 w 4553364"/>
              <a:gd name="connsiteY46" fmla="*/ 1961755 h 5549974"/>
              <a:gd name="connsiteX47" fmla="*/ 4455073 w 4553364"/>
              <a:gd name="connsiteY47" fmla="*/ 1995384 h 5549974"/>
              <a:gd name="connsiteX48" fmla="*/ 4454611 w 4553364"/>
              <a:gd name="connsiteY48" fmla="*/ 2000244 h 5549974"/>
              <a:gd name="connsiteX49" fmla="*/ 4445491 w 4553364"/>
              <a:gd name="connsiteY49" fmla="*/ 2040142 h 5549974"/>
              <a:gd name="connsiteX50" fmla="*/ 4448756 w 4553364"/>
              <a:gd name="connsiteY50" fmla="*/ 2044087 h 5549974"/>
              <a:gd name="connsiteX51" fmla="*/ 4451597 w 4553364"/>
              <a:gd name="connsiteY51" fmla="*/ 2056904 h 5549974"/>
              <a:gd name="connsiteX52" fmla="*/ 4446856 w 4553364"/>
              <a:gd name="connsiteY52" fmla="*/ 2067489 h 5549974"/>
              <a:gd name="connsiteX53" fmla="*/ 4436672 w 4553364"/>
              <a:gd name="connsiteY53" fmla="*/ 2117719 h 5549974"/>
              <a:gd name="connsiteX54" fmla="*/ 4429341 w 4553364"/>
              <a:gd name="connsiteY54" fmla="*/ 2167300 h 5549974"/>
              <a:gd name="connsiteX55" fmla="*/ 4373258 w 4553364"/>
              <a:gd name="connsiteY55" fmla="*/ 3223633 h 5549974"/>
              <a:gd name="connsiteX56" fmla="*/ 4360472 w 4553364"/>
              <a:gd name="connsiteY56" fmla="*/ 3477281 h 5549974"/>
              <a:gd name="connsiteX57" fmla="*/ 4349387 w 4553364"/>
              <a:gd name="connsiteY57" fmla="*/ 3639984 h 5549974"/>
              <a:gd name="connsiteX58" fmla="*/ 4258626 w 4553364"/>
              <a:gd name="connsiteY58" fmla="*/ 5278921 h 5549974"/>
              <a:gd name="connsiteX59" fmla="*/ 4263924 w 4553364"/>
              <a:gd name="connsiteY59" fmla="*/ 5315626 h 5549974"/>
              <a:gd name="connsiteX60" fmla="*/ 4267458 w 4553364"/>
              <a:gd name="connsiteY60" fmla="*/ 5350090 h 5549974"/>
              <a:gd name="connsiteX61" fmla="*/ 4270290 w 4553364"/>
              <a:gd name="connsiteY61" fmla="*/ 5450399 h 5549974"/>
              <a:gd name="connsiteX62" fmla="*/ 4251733 w 4553364"/>
              <a:gd name="connsiteY62" fmla="*/ 5484804 h 5549974"/>
              <a:gd name="connsiteX63" fmla="*/ 4247081 w 4553364"/>
              <a:gd name="connsiteY63" fmla="*/ 5487504 h 5549974"/>
              <a:gd name="connsiteX64" fmla="*/ 4243624 w 4553364"/>
              <a:gd name="connsiteY64" fmla="*/ 5549951 h 5549974"/>
              <a:gd name="connsiteX65" fmla="*/ 310261 w 4553364"/>
              <a:gd name="connsiteY65" fmla="*/ 5297261 h 5549974"/>
              <a:gd name="connsiteX66" fmla="*/ 0 w 4553364"/>
              <a:gd name="connsiteY66" fmla="*/ 5293146 h 5549974"/>
              <a:gd name="connsiteX67" fmla="*/ 4241 w 4553364"/>
              <a:gd name="connsiteY67" fmla="*/ 5239903 h 5549974"/>
              <a:gd name="connsiteX68" fmla="*/ 8461 w 4553364"/>
              <a:gd name="connsiteY68" fmla="*/ 5233298 h 5549974"/>
              <a:gd name="connsiteX69" fmla="*/ 8730 w 4553364"/>
              <a:gd name="connsiteY69" fmla="*/ 5230552 h 5549974"/>
              <a:gd name="connsiteX70" fmla="*/ 9000 w 4553364"/>
              <a:gd name="connsiteY70" fmla="*/ 5227804 h 5549974"/>
              <a:gd name="connsiteX71" fmla="*/ 9537 w 4553364"/>
              <a:gd name="connsiteY71" fmla="*/ 5222308 h 5549974"/>
              <a:gd name="connsiteX72" fmla="*/ 9222 w 4553364"/>
              <a:gd name="connsiteY72" fmla="*/ 5216405 h 5549974"/>
              <a:gd name="connsiteX73" fmla="*/ 8638 w 4553364"/>
              <a:gd name="connsiteY73" fmla="*/ 5213249 h 5549974"/>
              <a:gd name="connsiteX74" fmla="*/ 8907 w 4553364"/>
              <a:gd name="connsiteY74" fmla="*/ 5210500 h 5549974"/>
              <a:gd name="connsiteX75" fmla="*/ 8591 w 4553364"/>
              <a:gd name="connsiteY75" fmla="*/ 5204597 h 5549974"/>
              <a:gd name="connsiteX76" fmla="*/ 8008 w 4553364"/>
              <a:gd name="connsiteY76" fmla="*/ 5201441 h 5549974"/>
              <a:gd name="connsiteX77" fmla="*/ 7378 w 4553364"/>
              <a:gd name="connsiteY77" fmla="*/ 5189632 h 5549974"/>
              <a:gd name="connsiteX78" fmla="*/ 6794 w 4553364"/>
              <a:gd name="connsiteY78" fmla="*/ 5186477 h 5549974"/>
              <a:gd name="connsiteX79" fmla="*/ 7062 w 4553364"/>
              <a:gd name="connsiteY79" fmla="*/ 5183728 h 5549974"/>
              <a:gd name="connsiteX80" fmla="*/ 5627 w 4553364"/>
              <a:gd name="connsiteY80" fmla="*/ 5180163 h 5549974"/>
              <a:gd name="connsiteX81" fmla="*/ 11039 w 4553364"/>
              <a:gd name="connsiteY81" fmla="*/ 5116566 h 5549974"/>
              <a:gd name="connsiteX82" fmla="*/ 78653 w 4553364"/>
              <a:gd name="connsiteY82" fmla="*/ 3839310 h 5549974"/>
              <a:gd name="connsiteX83" fmla="*/ 303343 w 4553364"/>
              <a:gd name="connsiteY83" fmla="*/ 0 h 5549974"/>
              <a:gd name="connsiteX0" fmla="*/ 303343 w 4553364"/>
              <a:gd name="connsiteY0" fmla="*/ 0 h 5549951"/>
              <a:gd name="connsiteX1" fmla="*/ 3305529 w 4553364"/>
              <a:gd name="connsiteY1" fmla="*/ 171842 h 5549951"/>
              <a:gd name="connsiteX2" fmla="*/ 4134340 w 4553364"/>
              <a:gd name="connsiteY2" fmla="*/ 226950 h 5549951"/>
              <a:gd name="connsiteX3" fmla="*/ 4507534 w 4553364"/>
              <a:gd name="connsiteY3" fmla="*/ 247374 h 5549951"/>
              <a:gd name="connsiteX4" fmla="*/ 4535413 w 4553364"/>
              <a:gd name="connsiteY4" fmla="*/ 269179 h 5549951"/>
              <a:gd name="connsiteX5" fmla="*/ 4533639 w 4553364"/>
              <a:gd name="connsiteY5" fmla="*/ 300930 h 5549951"/>
              <a:gd name="connsiteX6" fmla="*/ 4536561 w 4553364"/>
              <a:gd name="connsiteY6" fmla="*/ 302647 h 5549951"/>
              <a:gd name="connsiteX7" fmla="*/ 4552987 w 4553364"/>
              <a:gd name="connsiteY7" fmla="*/ 334222 h 5549951"/>
              <a:gd name="connsiteX8" fmla="*/ 4530726 w 4553364"/>
              <a:gd name="connsiteY8" fmla="*/ 391868 h 5549951"/>
              <a:gd name="connsiteX9" fmla="*/ 4527238 w 4553364"/>
              <a:gd name="connsiteY9" fmla="*/ 415489 h 5549951"/>
              <a:gd name="connsiteX10" fmla="*/ 4522133 w 4553364"/>
              <a:gd name="connsiteY10" fmla="*/ 506828 h 5549951"/>
              <a:gd name="connsiteX11" fmla="*/ 4521483 w 4553364"/>
              <a:gd name="connsiteY11" fmla="*/ 553245 h 5549951"/>
              <a:gd name="connsiteX12" fmla="*/ 4518384 w 4553364"/>
              <a:gd name="connsiteY12" fmla="*/ 581709 h 5549951"/>
              <a:gd name="connsiteX13" fmla="*/ 4517715 w 4553364"/>
              <a:gd name="connsiteY13" fmla="*/ 585890 h 5549951"/>
              <a:gd name="connsiteX14" fmla="*/ 4504778 w 4553364"/>
              <a:gd name="connsiteY14" fmla="*/ 817404 h 5549951"/>
              <a:gd name="connsiteX15" fmla="*/ 4506491 w 4553364"/>
              <a:gd name="connsiteY15" fmla="*/ 822238 h 5549951"/>
              <a:gd name="connsiteX16" fmla="*/ 4504340 w 4553364"/>
              <a:gd name="connsiteY16" fmla="*/ 846069 h 5549951"/>
              <a:gd name="connsiteX17" fmla="*/ 4502740 w 4553364"/>
              <a:gd name="connsiteY17" fmla="*/ 853854 h 5549951"/>
              <a:gd name="connsiteX18" fmla="*/ 4496502 w 4553364"/>
              <a:gd name="connsiteY18" fmla="*/ 965485 h 5549951"/>
              <a:gd name="connsiteX19" fmla="*/ 4498579 w 4553364"/>
              <a:gd name="connsiteY19" fmla="*/ 966385 h 5549951"/>
              <a:gd name="connsiteX20" fmla="*/ 4502698 w 4553364"/>
              <a:gd name="connsiteY20" fmla="*/ 1002567 h 5549951"/>
              <a:gd name="connsiteX21" fmla="*/ 4497900 w 4553364"/>
              <a:gd name="connsiteY21" fmla="*/ 1101094 h 5549951"/>
              <a:gd name="connsiteX22" fmla="*/ 4497795 w 4553364"/>
              <a:gd name="connsiteY22" fmla="*/ 1159389 h 5549951"/>
              <a:gd name="connsiteX23" fmla="*/ 4502098 w 4553364"/>
              <a:gd name="connsiteY23" fmla="*/ 1180505 h 5549951"/>
              <a:gd name="connsiteX24" fmla="*/ 4505188 w 4553364"/>
              <a:gd name="connsiteY24" fmla="*/ 1210687 h 5549951"/>
              <a:gd name="connsiteX25" fmla="*/ 4514005 w 4553364"/>
              <a:gd name="connsiteY25" fmla="*/ 1263157 h 5549951"/>
              <a:gd name="connsiteX26" fmla="*/ 4516282 w 4553364"/>
              <a:gd name="connsiteY26" fmla="*/ 1313374 h 5549951"/>
              <a:gd name="connsiteX27" fmla="*/ 4515402 w 4553364"/>
              <a:gd name="connsiteY27" fmla="*/ 1347004 h 5549951"/>
              <a:gd name="connsiteX28" fmla="*/ 4514939 w 4553364"/>
              <a:gd name="connsiteY28" fmla="*/ 1351864 h 5549951"/>
              <a:gd name="connsiteX29" fmla="*/ 4505820 w 4553364"/>
              <a:gd name="connsiteY29" fmla="*/ 1391762 h 5549951"/>
              <a:gd name="connsiteX30" fmla="*/ 4509084 w 4553364"/>
              <a:gd name="connsiteY30" fmla="*/ 1395707 h 5549951"/>
              <a:gd name="connsiteX31" fmla="*/ 4511926 w 4553364"/>
              <a:gd name="connsiteY31" fmla="*/ 1408524 h 5549951"/>
              <a:gd name="connsiteX32" fmla="*/ 4507185 w 4553364"/>
              <a:gd name="connsiteY32" fmla="*/ 1419109 h 5549951"/>
              <a:gd name="connsiteX33" fmla="*/ 4497001 w 4553364"/>
              <a:gd name="connsiteY33" fmla="*/ 1469337 h 5549951"/>
              <a:gd name="connsiteX34" fmla="*/ 4486104 w 4553364"/>
              <a:gd name="connsiteY34" fmla="*/ 1543038 h 5549951"/>
              <a:gd name="connsiteX35" fmla="*/ 4481223 w 4553364"/>
              <a:gd name="connsiteY35" fmla="*/ 1553997 h 5549951"/>
              <a:gd name="connsiteX36" fmla="*/ 4466795 w 4553364"/>
              <a:gd name="connsiteY36" fmla="*/ 1626071 h 5549951"/>
              <a:gd name="connsiteX37" fmla="*/ 4463080 w 4553364"/>
              <a:gd name="connsiteY37" fmla="*/ 1664103 h 5549951"/>
              <a:gd name="connsiteX38" fmla="*/ 4466740 w 4553364"/>
              <a:gd name="connsiteY38" fmla="*/ 1668558 h 5549951"/>
              <a:gd name="connsiteX39" fmla="*/ 4465090 w 4553364"/>
              <a:gd name="connsiteY39" fmla="*/ 1679756 h 5549951"/>
              <a:gd name="connsiteX40" fmla="*/ 4465502 w 4553364"/>
              <a:gd name="connsiteY40" fmla="*/ 1682815 h 5549951"/>
              <a:gd name="connsiteX41" fmla="*/ 4467013 w 4553364"/>
              <a:gd name="connsiteY41" fmla="*/ 1700268 h 5549951"/>
              <a:gd name="connsiteX42" fmla="*/ 4455543 w 4553364"/>
              <a:gd name="connsiteY42" fmla="*/ 1735163 h 5549951"/>
              <a:gd name="connsiteX43" fmla="*/ 4453483 w 4553364"/>
              <a:gd name="connsiteY43" fmla="*/ 1735289 h 5549951"/>
              <a:gd name="connsiteX44" fmla="*/ 4444985 w 4553364"/>
              <a:gd name="connsiteY44" fmla="*/ 1887374 h 5549951"/>
              <a:gd name="connsiteX45" fmla="*/ 4453676 w 4553364"/>
              <a:gd name="connsiteY45" fmla="*/ 1911536 h 5549951"/>
              <a:gd name="connsiteX46" fmla="*/ 4455954 w 4553364"/>
              <a:gd name="connsiteY46" fmla="*/ 1961755 h 5549951"/>
              <a:gd name="connsiteX47" fmla="*/ 4455073 w 4553364"/>
              <a:gd name="connsiteY47" fmla="*/ 1995384 h 5549951"/>
              <a:gd name="connsiteX48" fmla="*/ 4454611 w 4553364"/>
              <a:gd name="connsiteY48" fmla="*/ 2000244 h 5549951"/>
              <a:gd name="connsiteX49" fmla="*/ 4445491 w 4553364"/>
              <a:gd name="connsiteY49" fmla="*/ 2040142 h 5549951"/>
              <a:gd name="connsiteX50" fmla="*/ 4448756 w 4553364"/>
              <a:gd name="connsiteY50" fmla="*/ 2044087 h 5549951"/>
              <a:gd name="connsiteX51" fmla="*/ 4451597 w 4553364"/>
              <a:gd name="connsiteY51" fmla="*/ 2056904 h 5549951"/>
              <a:gd name="connsiteX52" fmla="*/ 4446856 w 4553364"/>
              <a:gd name="connsiteY52" fmla="*/ 2067489 h 5549951"/>
              <a:gd name="connsiteX53" fmla="*/ 4436672 w 4553364"/>
              <a:gd name="connsiteY53" fmla="*/ 2117719 h 5549951"/>
              <a:gd name="connsiteX54" fmla="*/ 4429341 w 4553364"/>
              <a:gd name="connsiteY54" fmla="*/ 2167300 h 5549951"/>
              <a:gd name="connsiteX55" fmla="*/ 4373258 w 4553364"/>
              <a:gd name="connsiteY55" fmla="*/ 3223633 h 5549951"/>
              <a:gd name="connsiteX56" fmla="*/ 4360472 w 4553364"/>
              <a:gd name="connsiteY56" fmla="*/ 3477281 h 5549951"/>
              <a:gd name="connsiteX57" fmla="*/ 4349387 w 4553364"/>
              <a:gd name="connsiteY57" fmla="*/ 3639984 h 5549951"/>
              <a:gd name="connsiteX58" fmla="*/ 4258626 w 4553364"/>
              <a:gd name="connsiteY58" fmla="*/ 5278921 h 5549951"/>
              <a:gd name="connsiteX59" fmla="*/ 4263924 w 4553364"/>
              <a:gd name="connsiteY59" fmla="*/ 5315626 h 5549951"/>
              <a:gd name="connsiteX60" fmla="*/ 4267458 w 4553364"/>
              <a:gd name="connsiteY60" fmla="*/ 5350090 h 5549951"/>
              <a:gd name="connsiteX61" fmla="*/ 4270290 w 4553364"/>
              <a:gd name="connsiteY61" fmla="*/ 5450399 h 5549951"/>
              <a:gd name="connsiteX62" fmla="*/ 4251733 w 4553364"/>
              <a:gd name="connsiteY62" fmla="*/ 5484804 h 5549951"/>
              <a:gd name="connsiteX63" fmla="*/ 4247081 w 4553364"/>
              <a:gd name="connsiteY63" fmla="*/ 5487504 h 5549951"/>
              <a:gd name="connsiteX64" fmla="*/ 4243624 w 4553364"/>
              <a:gd name="connsiteY64" fmla="*/ 5549951 h 5549951"/>
              <a:gd name="connsiteX65" fmla="*/ 0 w 4553364"/>
              <a:gd name="connsiteY65" fmla="*/ 5293146 h 5549951"/>
              <a:gd name="connsiteX66" fmla="*/ 4241 w 4553364"/>
              <a:gd name="connsiteY66" fmla="*/ 5239903 h 5549951"/>
              <a:gd name="connsiteX67" fmla="*/ 8461 w 4553364"/>
              <a:gd name="connsiteY67" fmla="*/ 5233298 h 5549951"/>
              <a:gd name="connsiteX68" fmla="*/ 8730 w 4553364"/>
              <a:gd name="connsiteY68" fmla="*/ 5230552 h 5549951"/>
              <a:gd name="connsiteX69" fmla="*/ 9000 w 4553364"/>
              <a:gd name="connsiteY69" fmla="*/ 5227804 h 5549951"/>
              <a:gd name="connsiteX70" fmla="*/ 9537 w 4553364"/>
              <a:gd name="connsiteY70" fmla="*/ 5222308 h 5549951"/>
              <a:gd name="connsiteX71" fmla="*/ 9222 w 4553364"/>
              <a:gd name="connsiteY71" fmla="*/ 5216405 h 5549951"/>
              <a:gd name="connsiteX72" fmla="*/ 8638 w 4553364"/>
              <a:gd name="connsiteY72" fmla="*/ 5213249 h 5549951"/>
              <a:gd name="connsiteX73" fmla="*/ 8907 w 4553364"/>
              <a:gd name="connsiteY73" fmla="*/ 5210500 h 5549951"/>
              <a:gd name="connsiteX74" fmla="*/ 8591 w 4553364"/>
              <a:gd name="connsiteY74" fmla="*/ 5204597 h 5549951"/>
              <a:gd name="connsiteX75" fmla="*/ 8008 w 4553364"/>
              <a:gd name="connsiteY75" fmla="*/ 5201441 h 5549951"/>
              <a:gd name="connsiteX76" fmla="*/ 7378 w 4553364"/>
              <a:gd name="connsiteY76" fmla="*/ 5189632 h 5549951"/>
              <a:gd name="connsiteX77" fmla="*/ 6794 w 4553364"/>
              <a:gd name="connsiteY77" fmla="*/ 5186477 h 5549951"/>
              <a:gd name="connsiteX78" fmla="*/ 7062 w 4553364"/>
              <a:gd name="connsiteY78" fmla="*/ 5183728 h 5549951"/>
              <a:gd name="connsiteX79" fmla="*/ 5627 w 4553364"/>
              <a:gd name="connsiteY79" fmla="*/ 5180163 h 5549951"/>
              <a:gd name="connsiteX80" fmla="*/ 11039 w 4553364"/>
              <a:gd name="connsiteY80" fmla="*/ 5116566 h 5549951"/>
              <a:gd name="connsiteX81" fmla="*/ 78653 w 4553364"/>
              <a:gd name="connsiteY81" fmla="*/ 3839310 h 5549951"/>
              <a:gd name="connsiteX82" fmla="*/ 303343 w 4553364"/>
              <a:gd name="connsiteY82" fmla="*/ 0 h 5549951"/>
              <a:gd name="connsiteX0" fmla="*/ 303549 w 4553570"/>
              <a:gd name="connsiteY0" fmla="*/ 0 h 5549951"/>
              <a:gd name="connsiteX1" fmla="*/ 3305735 w 4553570"/>
              <a:gd name="connsiteY1" fmla="*/ 171842 h 5549951"/>
              <a:gd name="connsiteX2" fmla="*/ 4134546 w 4553570"/>
              <a:gd name="connsiteY2" fmla="*/ 226950 h 5549951"/>
              <a:gd name="connsiteX3" fmla="*/ 4507740 w 4553570"/>
              <a:gd name="connsiteY3" fmla="*/ 247374 h 5549951"/>
              <a:gd name="connsiteX4" fmla="*/ 4535619 w 4553570"/>
              <a:gd name="connsiteY4" fmla="*/ 269179 h 5549951"/>
              <a:gd name="connsiteX5" fmla="*/ 4533845 w 4553570"/>
              <a:gd name="connsiteY5" fmla="*/ 300930 h 5549951"/>
              <a:gd name="connsiteX6" fmla="*/ 4536767 w 4553570"/>
              <a:gd name="connsiteY6" fmla="*/ 302647 h 5549951"/>
              <a:gd name="connsiteX7" fmla="*/ 4553193 w 4553570"/>
              <a:gd name="connsiteY7" fmla="*/ 334222 h 5549951"/>
              <a:gd name="connsiteX8" fmla="*/ 4530932 w 4553570"/>
              <a:gd name="connsiteY8" fmla="*/ 391868 h 5549951"/>
              <a:gd name="connsiteX9" fmla="*/ 4527444 w 4553570"/>
              <a:gd name="connsiteY9" fmla="*/ 415489 h 5549951"/>
              <a:gd name="connsiteX10" fmla="*/ 4522339 w 4553570"/>
              <a:gd name="connsiteY10" fmla="*/ 506828 h 5549951"/>
              <a:gd name="connsiteX11" fmla="*/ 4521689 w 4553570"/>
              <a:gd name="connsiteY11" fmla="*/ 553245 h 5549951"/>
              <a:gd name="connsiteX12" fmla="*/ 4518590 w 4553570"/>
              <a:gd name="connsiteY12" fmla="*/ 581709 h 5549951"/>
              <a:gd name="connsiteX13" fmla="*/ 4517921 w 4553570"/>
              <a:gd name="connsiteY13" fmla="*/ 585890 h 5549951"/>
              <a:gd name="connsiteX14" fmla="*/ 4504984 w 4553570"/>
              <a:gd name="connsiteY14" fmla="*/ 817404 h 5549951"/>
              <a:gd name="connsiteX15" fmla="*/ 4506697 w 4553570"/>
              <a:gd name="connsiteY15" fmla="*/ 822238 h 5549951"/>
              <a:gd name="connsiteX16" fmla="*/ 4504546 w 4553570"/>
              <a:gd name="connsiteY16" fmla="*/ 846069 h 5549951"/>
              <a:gd name="connsiteX17" fmla="*/ 4502946 w 4553570"/>
              <a:gd name="connsiteY17" fmla="*/ 853854 h 5549951"/>
              <a:gd name="connsiteX18" fmla="*/ 4496708 w 4553570"/>
              <a:gd name="connsiteY18" fmla="*/ 965485 h 5549951"/>
              <a:gd name="connsiteX19" fmla="*/ 4498785 w 4553570"/>
              <a:gd name="connsiteY19" fmla="*/ 966385 h 5549951"/>
              <a:gd name="connsiteX20" fmla="*/ 4502904 w 4553570"/>
              <a:gd name="connsiteY20" fmla="*/ 1002567 h 5549951"/>
              <a:gd name="connsiteX21" fmla="*/ 4498106 w 4553570"/>
              <a:gd name="connsiteY21" fmla="*/ 1101094 h 5549951"/>
              <a:gd name="connsiteX22" fmla="*/ 4498001 w 4553570"/>
              <a:gd name="connsiteY22" fmla="*/ 1159389 h 5549951"/>
              <a:gd name="connsiteX23" fmla="*/ 4502304 w 4553570"/>
              <a:gd name="connsiteY23" fmla="*/ 1180505 h 5549951"/>
              <a:gd name="connsiteX24" fmla="*/ 4505394 w 4553570"/>
              <a:gd name="connsiteY24" fmla="*/ 1210687 h 5549951"/>
              <a:gd name="connsiteX25" fmla="*/ 4514211 w 4553570"/>
              <a:gd name="connsiteY25" fmla="*/ 1263157 h 5549951"/>
              <a:gd name="connsiteX26" fmla="*/ 4516488 w 4553570"/>
              <a:gd name="connsiteY26" fmla="*/ 1313374 h 5549951"/>
              <a:gd name="connsiteX27" fmla="*/ 4515608 w 4553570"/>
              <a:gd name="connsiteY27" fmla="*/ 1347004 h 5549951"/>
              <a:gd name="connsiteX28" fmla="*/ 4515145 w 4553570"/>
              <a:gd name="connsiteY28" fmla="*/ 1351864 h 5549951"/>
              <a:gd name="connsiteX29" fmla="*/ 4506026 w 4553570"/>
              <a:gd name="connsiteY29" fmla="*/ 1391762 h 5549951"/>
              <a:gd name="connsiteX30" fmla="*/ 4509290 w 4553570"/>
              <a:gd name="connsiteY30" fmla="*/ 1395707 h 5549951"/>
              <a:gd name="connsiteX31" fmla="*/ 4512132 w 4553570"/>
              <a:gd name="connsiteY31" fmla="*/ 1408524 h 5549951"/>
              <a:gd name="connsiteX32" fmla="*/ 4507391 w 4553570"/>
              <a:gd name="connsiteY32" fmla="*/ 1419109 h 5549951"/>
              <a:gd name="connsiteX33" fmla="*/ 4497207 w 4553570"/>
              <a:gd name="connsiteY33" fmla="*/ 1469337 h 5549951"/>
              <a:gd name="connsiteX34" fmla="*/ 4486310 w 4553570"/>
              <a:gd name="connsiteY34" fmla="*/ 1543038 h 5549951"/>
              <a:gd name="connsiteX35" fmla="*/ 4481429 w 4553570"/>
              <a:gd name="connsiteY35" fmla="*/ 1553997 h 5549951"/>
              <a:gd name="connsiteX36" fmla="*/ 4467001 w 4553570"/>
              <a:gd name="connsiteY36" fmla="*/ 1626071 h 5549951"/>
              <a:gd name="connsiteX37" fmla="*/ 4463286 w 4553570"/>
              <a:gd name="connsiteY37" fmla="*/ 1664103 h 5549951"/>
              <a:gd name="connsiteX38" fmla="*/ 4466946 w 4553570"/>
              <a:gd name="connsiteY38" fmla="*/ 1668558 h 5549951"/>
              <a:gd name="connsiteX39" fmla="*/ 4465296 w 4553570"/>
              <a:gd name="connsiteY39" fmla="*/ 1679756 h 5549951"/>
              <a:gd name="connsiteX40" fmla="*/ 4465708 w 4553570"/>
              <a:gd name="connsiteY40" fmla="*/ 1682815 h 5549951"/>
              <a:gd name="connsiteX41" fmla="*/ 4467219 w 4553570"/>
              <a:gd name="connsiteY41" fmla="*/ 1700268 h 5549951"/>
              <a:gd name="connsiteX42" fmla="*/ 4455749 w 4553570"/>
              <a:gd name="connsiteY42" fmla="*/ 1735163 h 5549951"/>
              <a:gd name="connsiteX43" fmla="*/ 4453689 w 4553570"/>
              <a:gd name="connsiteY43" fmla="*/ 1735289 h 5549951"/>
              <a:gd name="connsiteX44" fmla="*/ 4445191 w 4553570"/>
              <a:gd name="connsiteY44" fmla="*/ 1887374 h 5549951"/>
              <a:gd name="connsiteX45" fmla="*/ 4453882 w 4553570"/>
              <a:gd name="connsiteY45" fmla="*/ 1911536 h 5549951"/>
              <a:gd name="connsiteX46" fmla="*/ 4456160 w 4553570"/>
              <a:gd name="connsiteY46" fmla="*/ 1961755 h 5549951"/>
              <a:gd name="connsiteX47" fmla="*/ 4455279 w 4553570"/>
              <a:gd name="connsiteY47" fmla="*/ 1995384 h 5549951"/>
              <a:gd name="connsiteX48" fmla="*/ 4454817 w 4553570"/>
              <a:gd name="connsiteY48" fmla="*/ 2000244 h 5549951"/>
              <a:gd name="connsiteX49" fmla="*/ 4445697 w 4553570"/>
              <a:gd name="connsiteY49" fmla="*/ 2040142 h 5549951"/>
              <a:gd name="connsiteX50" fmla="*/ 4448962 w 4553570"/>
              <a:gd name="connsiteY50" fmla="*/ 2044087 h 5549951"/>
              <a:gd name="connsiteX51" fmla="*/ 4451803 w 4553570"/>
              <a:gd name="connsiteY51" fmla="*/ 2056904 h 5549951"/>
              <a:gd name="connsiteX52" fmla="*/ 4447062 w 4553570"/>
              <a:gd name="connsiteY52" fmla="*/ 2067489 h 5549951"/>
              <a:gd name="connsiteX53" fmla="*/ 4436878 w 4553570"/>
              <a:gd name="connsiteY53" fmla="*/ 2117719 h 5549951"/>
              <a:gd name="connsiteX54" fmla="*/ 4429547 w 4553570"/>
              <a:gd name="connsiteY54" fmla="*/ 2167300 h 5549951"/>
              <a:gd name="connsiteX55" fmla="*/ 4373464 w 4553570"/>
              <a:gd name="connsiteY55" fmla="*/ 3223633 h 5549951"/>
              <a:gd name="connsiteX56" fmla="*/ 4360678 w 4553570"/>
              <a:gd name="connsiteY56" fmla="*/ 3477281 h 5549951"/>
              <a:gd name="connsiteX57" fmla="*/ 4349593 w 4553570"/>
              <a:gd name="connsiteY57" fmla="*/ 3639984 h 5549951"/>
              <a:gd name="connsiteX58" fmla="*/ 4258832 w 4553570"/>
              <a:gd name="connsiteY58" fmla="*/ 5278921 h 5549951"/>
              <a:gd name="connsiteX59" fmla="*/ 4264130 w 4553570"/>
              <a:gd name="connsiteY59" fmla="*/ 5315626 h 5549951"/>
              <a:gd name="connsiteX60" fmla="*/ 4267664 w 4553570"/>
              <a:gd name="connsiteY60" fmla="*/ 5350090 h 5549951"/>
              <a:gd name="connsiteX61" fmla="*/ 4270496 w 4553570"/>
              <a:gd name="connsiteY61" fmla="*/ 5450399 h 5549951"/>
              <a:gd name="connsiteX62" fmla="*/ 4251939 w 4553570"/>
              <a:gd name="connsiteY62" fmla="*/ 5484804 h 5549951"/>
              <a:gd name="connsiteX63" fmla="*/ 4247287 w 4553570"/>
              <a:gd name="connsiteY63" fmla="*/ 5487504 h 5549951"/>
              <a:gd name="connsiteX64" fmla="*/ 4243830 w 4553570"/>
              <a:gd name="connsiteY64" fmla="*/ 5549951 h 5549951"/>
              <a:gd name="connsiteX65" fmla="*/ 0 w 4553570"/>
              <a:gd name="connsiteY65" fmla="*/ 5309929 h 5549951"/>
              <a:gd name="connsiteX66" fmla="*/ 4447 w 4553570"/>
              <a:gd name="connsiteY66" fmla="*/ 5239903 h 5549951"/>
              <a:gd name="connsiteX67" fmla="*/ 8667 w 4553570"/>
              <a:gd name="connsiteY67" fmla="*/ 5233298 h 5549951"/>
              <a:gd name="connsiteX68" fmla="*/ 8936 w 4553570"/>
              <a:gd name="connsiteY68" fmla="*/ 5230552 h 5549951"/>
              <a:gd name="connsiteX69" fmla="*/ 9206 w 4553570"/>
              <a:gd name="connsiteY69" fmla="*/ 5227804 h 5549951"/>
              <a:gd name="connsiteX70" fmla="*/ 9743 w 4553570"/>
              <a:gd name="connsiteY70" fmla="*/ 5222308 h 5549951"/>
              <a:gd name="connsiteX71" fmla="*/ 9428 w 4553570"/>
              <a:gd name="connsiteY71" fmla="*/ 5216405 h 5549951"/>
              <a:gd name="connsiteX72" fmla="*/ 8844 w 4553570"/>
              <a:gd name="connsiteY72" fmla="*/ 5213249 h 5549951"/>
              <a:gd name="connsiteX73" fmla="*/ 9113 w 4553570"/>
              <a:gd name="connsiteY73" fmla="*/ 5210500 h 5549951"/>
              <a:gd name="connsiteX74" fmla="*/ 8797 w 4553570"/>
              <a:gd name="connsiteY74" fmla="*/ 5204597 h 5549951"/>
              <a:gd name="connsiteX75" fmla="*/ 8214 w 4553570"/>
              <a:gd name="connsiteY75" fmla="*/ 5201441 h 5549951"/>
              <a:gd name="connsiteX76" fmla="*/ 7584 w 4553570"/>
              <a:gd name="connsiteY76" fmla="*/ 5189632 h 5549951"/>
              <a:gd name="connsiteX77" fmla="*/ 7000 w 4553570"/>
              <a:gd name="connsiteY77" fmla="*/ 5186477 h 5549951"/>
              <a:gd name="connsiteX78" fmla="*/ 7268 w 4553570"/>
              <a:gd name="connsiteY78" fmla="*/ 5183728 h 5549951"/>
              <a:gd name="connsiteX79" fmla="*/ 5833 w 4553570"/>
              <a:gd name="connsiteY79" fmla="*/ 5180163 h 5549951"/>
              <a:gd name="connsiteX80" fmla="*/ 11245 w 4553570"/>
              <a:gd name="connsiteY80" fmla="*/ 5116566 h 5549951"/>
              <a:gd name="connsiteX81" fmla="*/ 78859 w 4553570"/>
              <a:gd name="connsiteY81" fmla="*/ 3839310 h 5549951"/>
              <a:gd name="connsiteX82" fmla="*/ 303549 w 4553570"/>
              <a:gd name="connsiteY82" fmla="*/ 0 h 5549951"/>
              <a:gd name="connsiteX0" fmla="*/ 303617 w 4553638"/>
              <a:gd name="connsiteY0" fmla="*/ 0 h 5549951"/>
              <a:gd name="connsiteX1" fmla="*/ 3305803 w 4553638"/>
              <a:gd name="connsiteY1" fmla="*/ 171842 h 5549951"/>
              <a:gd name="connsiteX2" fmla="*/ 4134614 w 4553638"/>
              <a:gd name="connsiteY2" fmla="*/ 226950 h 5549951"/>
              <a:gd name="connsiteX3" fmla="*/ 4507808 w 4553638"/>
              <a:gd name="connsiteY3" fmla="*/ 247374 h 5549951"/>
              <a:gd name="connsiteX4" fmla="*/ 4535687 w 4553638"/>
              <a:gd name="connsiteY4" fmla="*/ 269179 h 5549951"/>
              <a:gd name="connsiteX5" fmla="*/ 4533913 w 4553638"/>
              <a:gd name="connsiteY5" fmla="*/ 300930 h 5549951"/>
              <a:gd name="connsiteX6" fmla="*/ 4536835 w 4553638"/>
              <a:gd name="connsiteY6" fmla="*/ 302647 h 5549951"/>
              <a:gd name="connsiteX7" fmla="*/ 4553261 w 4553638"/>
              <a:gd name="connsiteY7" fmla="*/ 334222 h 5549951"/>
              <a:gd name="connsiteX8" fmla="*/ 4531000 w 4553638"/>
              <a:gd name="connsiteY8" fmla="*/ 391868 h 5549951"/>
              <a:gd name="connsiteX9" fmla="*/ 4527512 w 4553638"/>
              <a:gd name="connsiteY9" fmla="*/ 415489 h 5549951"/>
              <a:gd name="connsiteX10" fmla="*/ 4522407 w 4553638"/>
              <a:gd name="connsiteY10" fmla="*/ 506828 h 5549951"/>
              <a:gd name="connsiteX11" fmla="*/ 4521757 w 4553638"/>
              <a:gd name="connsiteY11" fmla="*/ 553245 h 5549951"/>
              <a:gd name="connsiteX12" fmla="*/ 4518658 w 4553638"/>
              <a:gd name="connsiteY12" fmla="*/ 581709 h 5549951"/>
              <a:gd name="connsiteX13" fmla="*/ 4517989 w 4553638"/>
              <a:gd name="connsiteY13" fmla="*/ 585890 h 5549951"/>
              <a:gd name="connsiteX14" fmla="*/ 4505052 w 4553638"/>
              <a:gd name="connsiteY14" fmla="*/ 817404 h 5549951"/>
              <a:gd name="connsiteX15" fmla="*/ 4506765 w 4553638"/>
              <a:gd name="connsiteY15" fmla="*/ 822238 h 5549951"/>
              <a:gd name="connsiteX16" fmla="*/ 4504614 w 4553638"/>
              <a:gd name="connsiteY16" fmla="*/ 846069 h 5549951"/>
              <a:gd name="connsiteX17" fmla="*/ 4503014 w 4553638"/>
              <a:gd name="connsiteY17" fmla="*/ 853854 h 5549951"/>
              <a:gd name="connsiteX18" fmla="*/ 4496776 w 4553638"/>
              <a:gd name="connsiteY18" fmla="*/ 965485 h 5549951"/>
              <a:gd name="connsiteX19" fmla="*/ 4498853 w 4553638"/>
              <a:gd name="connsiteY19" fmla="*/ 966385 h 5549951"/>
              <a:gd name="connsiteX20" fmla="*/ 4502972 w 4553638"/>
              <a:gd name="connsiteY20" fmla="*/ 1002567 h 5549951"/>
              <a:gd name="connsiteX21" fmla="*/ 4498174 w 4553638"/>
              <a:gd name="connsiteY21" fmla="*/ 1101094 h 5549951"/>
              <a:gd name="connsiteX22" fmla="*/ 4498069 w 4553638"/>
              <a:gd name="connsiteY22" fmla="*/ 1159389 h 5549951"/>
              <a:gd name="connsiteX23" fmla="*/ 4502372 w 4553638"/>
              <a:gd name="connsiteY23" fmla="*/ 1180505 h 5549951"/>
              <a:gd name="connsiteX24" fmla="*/ 4505462 w 4553638"/>
              <a:gd name="connsiteY24" fmla="*/ 1210687 h 5549951"/>
              <a:gd name="connsiteX25" fmla="*/ 4514279 w 4553638"/>
              <a:gd name="connsiteY25" fmla="*/ 1263157 h 5549951"/>
              <a:gd name="connsiteX26" fmla="*/ 4516556 w 4553638"/>
              <a:gd name="connsiteY26" fmla="*/ 1313374 h 5549951"/>
              <a:gd name="connsiteX27" fmla="*/ 4515676 w 4553638"/>
              <a:gd name="connsiteY27" fmla="*/ 1347004 h 5549951"/>
              <a:gd name="connsiteX28" fmla="*/ 4515213 w 4553638"/>
              <a:gd name="connsiteY28" fmla="*/ 1351864 h 5549951"/>
              <a:gd name="connsiteX29" fmla="*/ 4506094 w 4553638"/>
              <a:gd name="connsiteY29" fmla="*/ 1391762 h 5549951"/>
              <a:gd name="connsiteX30" fmla="*/ 4509358 w 4553638"/>
              <a:gd name="connsiteY30" fmla="*/ 1395707 h 5549951"/>
              <a:gd name="connsiteX31" fmla="*/ 4512200 w 4553638"/>
              <a:gd name="connsiteY31" fmla="*/ 1408524 h 5549951"/>
              <a:gd name="connsiteX32" fmla="*/ 4507459 w 4553638"/>
              <a:gd name="connsiteY32" fmla="*/ 1419109 h 5549951"/>
              <a:gd name="connsiteX33" fmla="*/ 4497275 w 4553638"/>
              <a:gd name="connsiteY33" fmla="*/ 1469337 h 5549951"/>
              <a:gd name="connsiteX34" fmla="*/ 4486378 w 4553638"/>
              <a:gd name="connsiteY34" fmla="*/ 1543038 h 5549951"/>
              <a:gd name="connsiteX35" fmla="*/ 4481497 w 4553638"/>
              <a:gd name="connsiteY35" fmla="*/ 1553997 h 5549951"/>
              <a:gd name="connsiteX36" fmla="*/ 4467069 w 4553638"/>
              <a:gd name="connsiteY36" fmla="*/ 1626071 h 5549951"/>
              <a:gd name="connsiteX37" fmla="*/ 4463354 w 4553638"/>
              <a:gd name="connsiteY37" fmla="*/ 1664103 h 5549951"/>
              <a:gd name="connsiteX38" fmla="*/ 4467014 w 4553638"/>
              <a:gd name="connsiteY38" fmla="*/ 1668558 h 5549951"/>
              <a:gd name="connsiteX39" fmla="*/ 4465364 w 4553638"/>
              <a:gd name="connsiteY39" fmla="*/ 1679756 h 5549951"/>
              <a:gd name="connsiteX40" fmla="*/ 4465776 w 4553638"/>
              <a:gd name="connsiteY40" fmla="*/ 1682815 h 5549951"/>
              <a:gd name="connsiteX41" fmla="*/ 4467287 w 4553638"/>
              <a:gd name="connsiteY41" fmla="*/ 1700268 h 5549951"/>
              <a:gd name="connsiteX42" fmla="*/ 4455817 w 4553638"/>
              <a:gd name="connsiteY42" fmla="*/ 1735163 h 5549951"/>
              <a:gd name="connsiteX43" fmla="*/ 4453757 w 4553638"/>
              <a:gd name="connsiteY43" fmla="*/ 1735289 h 5549951"/>
              <a:gd name="connsiteX44" fmla="*/ 4445259 w 4553638"/>
              <a:gd name="connsiteY44" fmla="*/ 1887374 h 5549951"/>
              <a:gd name="connsiteX45" fmla="*/ 4453950 w 4553638"/>
              <a:gd name="connsiteY45" fmla="*/ 1911536 h 5549951"/>
              <a:gd name="connsiteX46" fmla="*/ 4456228 w 4553638"/>
              <a:gd name="connsiteY46" fmla="*/ 1961755 h 5549951"/>
              <a:gd name="connsiteX47" fmla="*/ 4455347 w 4553638"/>
              <a:gd name="connsiteY47" fmla="*/ 1995384 h 5549951"/>
              <a:gd name="connsiteX48" fmla="*/ 4454885 w 4553638"/>
              <a:gd name="connsiteY48" fmla="*/ 2000244 h 5549951"/>
              <a:gd name="connsiteX49" fmla="*/ 4445765 w 4553638"/>
              <a:gd name="connsiteY49" fmla="*/ 2040142 h 5549951"/>
              <a:gd name="connsiteX50" fmla="*/ 4449030 w 4553638"/>
              <a:gd name="connsiteY50" fmla="*/ 2044087 h 5549951"/>
              <a:gd name="connsiteX51" fmla="*/ 4451871 w 4553638"/>
              <a:gd name="connsiteY51" fmla="*/ 2056904 h 5549951"/>
              <a:gd name="connsiteX52" fmla="*/ 4447130 w 4553638"/>
              <a:gd name="connsiteY52" fmla="*/ 2067489 h 5549951"/>
              <a:gd name="connsiteX53" fmla="*/ 4436946 w 4553638"/>
              <a:gd name="connsiteY53" fmla="*/ 2117719 h 5549951"/>
              <a:gd name="connsiteX54" fmla="*/ 4429615 w 4553638"/>
              <a:gd name="connsiteY54" fmla="*/ 2167300 h 5549951"/>
              <a:gd name="connsiteX55" fmla="*/ 4373532 w 4553638"/>
              <a:gd name="connsiteY55" fmla="*/ 3223633 h 5549951"/>
              <a:gd name="connsiteX56" fmla="*/ 4360746 w 4553638"/>
              <a:gd name="connsiteY56" fmla="*/ 3477281 h 5549951"/>
              <a:gd name="connsiteX57" fmla="*/ 4349661 w 4553638"/>
              <a:gd name="connsiteY57" fmla="*/ 3639984 h 5549951"/>
              <a:gd name="connsiteX58" fmla="*/ 4258900 w 4553638"/>
              <a:gd name="connsiteY58" fmla="*/ 5278921 h 5549951"/>
              <a:gd name="connsiteX59" fmla="*/ 4264198 w 4553638"/>
              <a:gd name="connsiteY59" fmla="*/ 5315626 h 5549951"/>
              <a:gd name="connsiteX60" fmla="*/ 4267732 w 4553638"/>
              <a:gd name="connsiteY60" fmla="*/ 5350090 h 5549951"/>
              <a:gd name="connsiteX61" fmla="*/ 4270564 w 4553638"/>
              <a:gd name="connsiteY61" fmla="*/ 5450399 h 5549951"/>
              <a:gd name="connsiteX62" fmla="*/ 4252007 w 4553638"/>
              <a:gd name="connsiteY62" fmla="*/ 5484804 h 5549951"/>
              <a:gd name="connsiteX63" fmla="*/ 4247355 w 4553638"/>
              <a:gd name="connsiteY63" fmla="*/ 5487504 h 5549951"/>
              <a:gd name="connsiteX64" fmla="*/ 4243898 w 4553638"/>
              <a:gd name="connsiteY64" fmla="*/ 5549951 h 5549951"/>
              <a:gd name="connsiteX65" fmla="*/ 0 w 4553638"/>
              <a:gd name="connsiteY65" fmla="*/ 5315524 h 5549951"/>
              <a:gd name="connsiteX66" fmla="*/ 4515 w 4553638"/>
              <a:gd name="connsiteY66" fmla="*/ 5239903 h 5549951"/>
              <a:gd name="connsiteX67" fmla="*/ 8735 w 4553638"/>
              <a:gd name="connsiteY67" fmla="*/ 5233298 h 5549951"/>
              <a:gd name="connsiteX68" fmla="*/ 9004 w 4553638"/>
              <a:gd name="connsiteY68" fmla="*/ 5230552 h 5549951"/>
              <a:gd name="connsiteX69" fmla="*/ 9274 w 4553638"/>
              <a:gd name="connsiteY69" fmla="*/ 5227804 h 5549951"/>
              <a:gd name="connsiteX70" fmla="*/ 9811 w 4553638"/>
              <a:gd name="connsiteY70" fmla="*/ 5222308 h 5549951"/>
              <a:gd name="connsiteX71" fmla="*/ 9496 w 4553638"/>
              <a:gd name="connsiteY71" fmla="*/ 5216405 h 5549951"/>
              <a:gd name="connsiteX72" fmla="*/ 8912 w 4553638"/>
              <a:gd name="connsiteY72" fmla="*/ 5213249 h 5549951"/>
              <a:gd name="connsiteX73" fmla="*/ 9181 w 4553638"/>
              <a:gd name="connsiteY73" fmla="*/ 5210500 h 5549951"/>
              <a:gd name="connsiteX74" fmla="*/ 8865 w 4553638"/>
              <a:gd name="connsiteY74" fmla="*/ 5204597 h 5549951"/>
              <a:gd name="connsiteX75" fmla="*/ 8282 w 4553638"/>
              <a:gd name="connsiteY75" fmla="*/ 5201441 h 5549951"/>
              <a:gd name="connsiteX76" fmla="*/ 7652 w 4553638"/>
              <a:gd name="connsiteY76" fmla="*/ 5189632 h 5549951"/>
              <a:gd name="connsiteX77" fmla="*/ 7068 w 4553638"/>
              <a:gd name="connsiteY77" fmla="*/ 5186477 h 5549951"/>
              <a:gd name="connsiteX78" fmla="*/ 7336 w 4553638"/>
              <a:gd name="connsiteY78" fmla="*/ 5183728 h 5549951"/>
              <a:gd name="connsiteX79" fmla="*/ 5901 w 4553638"/>
              <a:gd name="connsiteY79" fmla="*/ 5180163 h 5549951"/>
              <a:gd name="connsiteX80" fmla="*/ 11313 w 4553638"/>
              <a:gd name="connsiteY80" fmla="*/ 5116566 h 5549951"/>
              <a:gd name="connsiteX81" fmla="*/ 78927 w 4553638"/>
              <a:gd name="connsiteY81" fmla="*/ 3839310 h 5549951"/>
              <a:gd name="connsiteX82" fmla="*/ 303617 w 4553638"/>
              <a:gd name="connsiteY82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553638" h="5549951">
                <a:moveTo>
                  <a:pt x="303617" y="0"/>
                </a:moveTo>
                <a:cubicBezTo>
                  <a:pt x="628364" y="31218"/>
                  <a:pt x="2667304" y="134017"/>
                  <a:pt x="3305803" y="171842"/>
                </a:cubicBezTo>
                <a:lnTo>
                  <a:pt x="4134614" y="226950"/>
                </a:lnTo>
                <a:lnTo>
                  <a:pt x="4507808" y="247374"/>
                </a:lnTo>
                <a:lnTo>
                  <a:pt x="4535687" y="269179"/>
                </a:lnTo>
                <a:cubicBezTo>
                  <a:pt x="4535096" y="279763"/>
                  <a:pt x="4534504" y="290346"/>
                  <a:pt x="4533913" y="300930"/>
                </a:cubicBezTo>
                <a:lnTo>
                  <a:pt x="4536835" y="302647"/>
                </a:lnTo>
                <a:cubicBezTo>
                  <a:pt x="4546433" y="304354"/>
                  <a:pt x="4555631" y="291327"/>
                  <a:pt x="4553261" y="334222"/>
                </a:cubicBezTo>
                <a:cubicBezTo>
                  <a:pt x="4542620" y="354710"/>
                  <a:pt x="4535606" y="373686"/>
                  <a:pt x="4531000" y="391868"/>
                </a:cubicBezTo>
                <a:lnTo>
                  <a:pt x="4527512" y="415489"/>
                </a:lnTo>
                <a:lnTo>
                  <a:pt x="4522407" y="506828"/>
                </a:lnTo>
                <a:cubicBezTo>
                  <a:pt x="4522190" y="522300"/>
                  <a:pt x="4521974" y="537773"/>
                  <a:pt x="4521757" y="553245"/>
                </a:cubicBezTo>
                <a:cubicBezTo>
                  <a:pt x="4521486" y="558170"/>
                  <a:pt x="4520392" y="568699"/>
                  <a:pt x="4518658" y="581709"/>
                </a:cubicBezTo>
                <a:lnTo>
                  <a:pt x="4517989" y="585890"/>
                </a:lnTo>
                <a:lnTo>
                  <a:pt x="4505052" y="817404"/>
                </a:lnTo>
                <a:lnTo>
                  <a:pt x="4506765" y="822238"/>
                </a:lnTo>
                <a:cubicBezTo>
                  <a:pt x="4507267" y="829783"/>
                  <a:pt x="4506186" y="837845"/>
                  <a:pt x="4504614" y="846069"/>
                </a:cubicBezTo>
                <a:lnTo>
                  <a:pt x="4503014" y="853854"/>
                </a:lnTo>
                <a:lnTo>
                  <a:pt x="4496776" y="965485"/>
                </a:lnTo>
                <a:lnTo>
                  <a:pt x="4498853" y="966385"/>
                </a:lnTo>
                <a:cubicBezTo>
                  <a:pt x="4500294" y="972743"/>
                  <a:pt x="4503085" y="980116"/>
                  <a:pt x="4502972" y="1002567"/>
                </a:cubicBezTo>
                <a:cubicBezTo>
                  <a:pt x="4492134" y="1029868"/>
                  <a:pt x="4512590" y="1067217"/>
                  <a:pt x="4498174" y="1101094"/>
                </a:cubicBezTo>
                <a:cubicBezTo>
                  <a:pt x="4494447" y="1113552"/>
                  <a:pt x="4492555" y="1152106"/>
                  <a:pt x="4498069" y="1159389"/>
                </a:cubicBezTo>
                <a:cubicBezTo>
                  <a:pt x="4498884" y="1167426"/>
                  <a:pt x="4496227" y="1176807"/>
                  <a:pt x="4502372" y="1180505"/>
                </a:cubicBezTo>
                <a:cubicBezTo>
                  <a:pt x="4509671" y="1186625"/>
                  <a:pt x="4496190" y="1214705"/>
                  <a:pt x="4505462" y="1210687"/>
                </a:cubicBezTo>
                <a:cubicBezTo>
                  <a:pt x="4496186" y="1230628"/>
                  <a:pt x="4511297" y="1246424"/>
                  <a:pt x="4514279" y="1263157"/>
                </a:cubicBezTo>
                <a:lnTo>
                  <a:pt x="4516556" y="1313374"/>
                </a:lnTo>
                <a:cubicBezTo>
                  <a:pt x="4516263" y="1324584"/>
                  <a:pt x="4515969" y="1335794"/>
                  <a:pt x="4515676" y="1347004"/>
                </a:cubicBezTo>
                <a:cubicBezTo>
                  <a:pt x="4515522" y="1348624"/>
                  <a:pt x="4515367" y="1350244"/>
                  <a:pt x="4515213" y="1351864"/>
                </a:cubicBezTo>
                <a:lnTo>
                  <a:pt x="4506094" y="1391762"/>
                </a:lnTo>
                <a:cubicBezTo>
                  <a:pt x="4507300" y="1392770"/>
                  <a:pt x="4508402" y="1394098"/>
                  <a:pt x="4509358" y="1395707"/>
                </a:cubicBezTo>
                <a:lnTo>
                  <a:pt x="4512200" y="1408524"/>
                </a:lnTo>
                <a:lnTo>
                  <a:pt x="4507459" y="1419109"/>
                </a:lnTo>
                <a:lnTo>
                  <a:pt x="4497275" y="1469337"/>
                </a:lnTo>
                <a:lnTo>
                  <a:pt x="4486378" y="1543038"/>
                </a:lnTo>
                <a:lnTo>
                  <a:pt x="4481497" y="1553997"/>
                </a:lnTo>
                <a:cubicBezTo>
                  <a:pt x="4475406" y="1579288"/>
                  <a:pt x="4478554" y="1610368"/>
                  <a:pt x="4467069" y="1626071"/>
                </a:cubicBezTo>
                <a:lnTo>
                  <a:pt x="4463354" y="1664103"/>
                </a:lnTo>
                <a:lnTo>
                  <a:pt x="4467014" y="1668558"/>
                </a:lnTo>
                <a:lnTo>
                  <a:pt x="4465364" y="1679756"/>
                </a:lnTo>
                <a:cubicBezTo>
                  <a:pt x="4465501" y="1680776"/>
                  <a:pt x="4465639" y="1681795"/>
                  <a:pt x="4465776" y="1682815"/>
                </a:cubicBezTo>
                <a:cubicBezTo>
                  <a:pt x="4466583" y="1688654"/>
                  <a:pt x="4467240" y="1694439"/>
                  <a:pt x="4467287" y="1700268"/>
                </a:cubicBezTo>
                <a:cubicBezTo>
                  <a:pt x="4452715" y="1697000"/>
                  <a:pt x="4458424" y="1726126"/>
                  <a:pt x="4455817" y="1735163"/>
                </a:cubicBezTo>
                <a:lnTo>
                  <a:pt x="4453757" y="1735289"/>
                </a:lnTo>
                <a:lnTo>
                  <a:pt x="4445259" y="1887374"/>
                </a:lnTo>
                <a:lnTo>
                  <a:pt x="4453950" y="1911536"/>
                </a:lnTo>
                <a:cubicBezTo>
                  <a:pt x="4454709" y="1928276"/>
                  <a:pt x="4455469" y="1945015"/>
                  <a:pt x="4456228" y="1961755"/>
                </a:cubicBezTo>
                <a:cubicBezTo>
                  <a:pt x="4455934" y="1972965"/>
                  <a:pt x="4455641" y="1984174"/>
                  <a:pt x="4455347" y="1995384"/>
                </a:cubicBezTo>
                <a:lnTo>
                  <a:pt x="4454885" y="2000244"/>
                </a:lnTo>
                <a:lnTo>
                  <a:pt x="4445765" y="2040142"/>
                </a:lnTo>
                <a:cubicBezTo>
                  <a:pt x="4446972" y="2041150"/>
                  <a:pt x="4448073" y="2042479"/>
                  <a:pt x="4449030" y="2044087"/>
                </a:cubicBezTo>
                <a:lnTo>
                  <a:pt x="4451871" y="2056904"/>
                </a:lnTo>
                <a:lnTo>
                  <a:pt x="4447130" y="2067489"/>
                </a:lnTo>
                <a:lnTo>
                  <a:pt x="4436946" y="2117719"/>
                </a:lnTo>
                <a:lnTo>
                  <a:pt x="4429615" y="2167300"/>
                </a:lnTo>
                <a:cubicBezTo>
                  <a:pt x="4410921" y="2519411"/>
                  <a:pt x="4377147" y="2876607"/>
                  <a:pt x="4373532" y="3223633"/>
                </a:cubicBezTo>
                <a:cubicBezTo>
                  <a:pt x="4370580" y="3302336"/>
                  <a:pt x="4363697" y="3398578"/>
                  <a:pt x="4360746" y="3477281"/>
                </a:cubicBezTo>
                <a:cubicBezTo>
                  <a:pt x="4367353" y="3471365"/>
                  <a:pt x="4356962" y="3621544"/>
                  <a:pt x="4349661" y="3639984"/>
                </a:cubicBezTo>
                <a:lnTo>
                  <a:pt x="4258900" y="5278921"/>
                </a:lnTo>
                <a:lnTo>
                  <a:pt x="4264198" y="5315626"/>
                </a:lnTo>
                <a:cubicBezTo>
                  <a:pt x="4269986" y="5323538"/>
                  <a:pt x="4266671" y="5327627"/>
                  <a:pt x="4267732" y="5350090"/>
                </a:cubicBezTo>
                <a:cubicBezTo>
                  <a:pt x="4268793" y="5372551"/>
                  <a:pt x="4252068" y="5406222"/>
                  <a:pt x="4270564" y="5450399"/>
                </a:cubicBezTo>
                <a:cubicBezTo>
                  <a:pt x="4270146" y="5457964"/>
                  <a:pt x="4260467" y="5476308"/>
                  <a:pt x="4252007" y="5484804"/>
                </a:cubicBezTo>
                <a:lnTo>
                  <a:pt x="4247355" y="5487504"/>
                </a:lnTo>
                <a:cubicBezTo>
                  <a:pt x="4246203" y="5508319"/>
                  <a:pt x="4248163" y="5526348"/>
                  <a:pt x="4243898" y="5549951"/>
                </a:cubicBezTo>
                <a:lnTo>
                  <a:pt x="0" y="5315524"/>
                </a:lnTo>
                <a:lnTo>
                  <a:pt x="4515" y="5239903"/>
                </a:lnTo>
                <a:lnTo>
                  <a:pt x="8735" y="5233298"/>
                </a:lnTo>
                <a:cubicBezTo>
                  <a:pt x="9265" y="5232196"/>
                  <a:pt x="8913" y="5231467"/>
                  <a:pt x="9004" y="5230552"/>
                </a:cubicBezTo>
                <a:lnTo>
                  <a:pt x="9274" y="5227804"/>
                </a:lnTo>
                <a:cubicBezTo>
                  <a:pt x="9452" y="5225973"/>
                  <a:pt x="9819" y="5223940"/>
                  <a:pt x="9811" y="5222308"/>
                </a:cubicBezTo>
                <a:cubicBezTo>
                  <a:pt x="9755" y="5211840"/>
                  <a:pt x="8673" y="5224803"/>
                  <a:pt x="9496" y="5216405"/>
                </a:cubicBezTo>
                <a:cubicBezTo>
                  <a:pt x="9302" y="5215352"/>
                  <a:pt x="8977" y="5214469"/>
                  <a:pt x="8912" y="5213249"/>
                </a:cubicBezTo>
                <a:cubicBezTo>
                  <a:pt x="8870" y="5212477"/>
                  <a:pt x="9221" y="5211272"/>
                  <a:pt x="9181" y="5210500"/>
                </a:cubicBezTo>
                <a:cubicBezTo>
                  <a:pt x="8800" y="5203355"/>
                  <a:pt x="8248" y="5210896"/>
                  <a:pt x="8865" y="5204597"/>
                </a:cubicBezTo>
                <a:lnTo>
                  <a:pt x="8282" y="5201441"/>
                </a:lnTo>
                <a:cubicBezTo>
                  <a:pt x="6867" y="5193798"/>
                  <a:pt x="6830" y="5198023"/>
                  <a:pt x="7652" y="5189632"/>
                </a:cubicBezTo>
                <a:cubicBezTo>
                  <a:pt x="7457" y="5188581"/>
                  <a:pt x="7134" y="5187696"/>
                  <a:pt x="7068" y="5186477"/>
                </a:cubicBezTo>
                <a:cubicBezTo>
                  <a:pt x="7026" y="5185706"/>
                  <a:pt x="7459" y="5184394"/>
                  <a:pt x="7336" y="5183728"/>
                </a:cubicBezTo>
                <a:cubicBezTo>
                  <a:pt x="7062" y="5182241"/>
                  <a:pt x="4888" y="5182665"/>
                  <a:pt x="5901" y="5180163"/>
                </a:cubicBezTo>
                <a:lnTo>
                  <a:pt x="11313" y="5116566"/>
                </a:lnTo>
                <a:lnTo>
                  <a:pt x="78927" y="3839310"/>
                </a:lnTo>
                <a:lnTo>
                  <a:pt x="3036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Tartalom helye 6" descr="A képen kültéri, szöveg, sír, temető látható&#10;&#10;Automatikusan generált leírás">
            <a:extLst>
              <a:ext uri="{FF2B5EF4-FFF2-40B4-BE49-F238E27FC236}">
                <a16:creationId xmlns:a16="http://schemas.microsoft.com/office/drawing/2014/main" id="{DAB5DEF5-8FA2-FC6B-11EB-3FCCA3B2F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72">
            <a:off x="7684579" y="1039850"/>
            <a:ext cx="3582518" cy="477669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02066EC-92CE-4F17-AB46-346119D1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8E4F93A-024D-4896-B535-C700CC6F2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03ABF7D-0FD3-47CF-BF62-C8D9561F03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656E970-02E8-4F91-8392-EC89484E4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E8469CB-65C4-40BA-B613-75617EFBD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EC04BFF-C178-43B0-9567-EEA423F5C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52714">
            <a:off x="10760953" y="536524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863411C-5741-FE10-B653-5227F8322B7D}"/>
              </a:ext>
            </a:extLst>
          </p:cNvPr>
          <p:cNvSpPr txBox="1"/>
          <p:nvPr/>
        </p:nvSpPr>
        <p:spPr>
          <a:xfrm>
            <a:off x="532519" y="1691488"/>
            <a:ext cx="693926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2018. május 26-án a Nagy Kazán-szoros romániai oldalán újra felavatták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Eredetileg 1885-ben vésték bele a sziklafalba „Széchenyi emlékének” címmel azonban a Vaskapu kiépítésekor a Dunát több mint 30 méterrel felduzzasztották így a víz alá került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/>
              <a:t>A tábla tömege kb. 600 kg</a:t>
            </a: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658127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FA8210-FD87-263E-F067-B7399273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74" y="0"/>
            <a:ext cx="6727644" cy="1891341"/>
          </a:xfrm>
        </p:spPr>
        <p:txBody>
          <a:bodyPr>
            <a:normAutofit fontScale="90000"/>
          </a:bodyPr>
          <a:lstStyle/>
          <a:p>
            <a:r>
              <a:rPr lang="hu-HU" sz="6000" i="0" dirty="0">
                <a:latin typeface="Cooper Black" panose="0208090404030B020404" pitchFamily="18" charset="0"/>
              </a:rPr>
              <a:t>Váratlan esemény</a:t>
            </a:r>
          </a:p>
        </p:txBody>
      </p:sp>
      <p:pic>
        <p:nvPicPr>
          <p:cNvPr id="4" name="Kép 3" descr="A képen közlekedés, szöveg, Szárazföldi jármű, jármű látható&#10;&#10;Automatikusan generált leírás">
            <a:extLst>
              <a:ext uri="{FF2B5EF4-FFF2-40B4-BE49-F238E27FC236}">
                <a16:creationId xmlns:a16="http://schemas.microsoft.com/office/drawing/2014/main" id="{734E0C88-0CBD-56C1-BDE8-2460DE2D6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18" y="0"/>
            <a:ext cx="7274943" cy="327372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Kép 5" descr="A képen szöveg, ablak, autó, szélvédő látható&#10;&#10;Automatikusan generált leírás">
            <a:extLst>
              <a:ext uri="{FF2B5EF4-FFF2-40B4-BE49-F238E27FC236}">
                <a16:creationId xmlns:a16="http://schemas.microsoft.com/office/drawing/2014/main" id="{39648282-3590-6602-6333-68FA39F7F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22" y="2874754"/>
            <a:ext cx="9076907" cy="408460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F88DB3AD-F2B1-AB90-BAF2-AEEBA9A3180A}"/>
              </a:ext>
            </a:extLst>
          </p:cNvPr>
          <p:cNvSpPr/>
          <p:nvPr/>
        </p:nvSpPr>
        <p:spPr>
          <a:xfrm>
            <a:off x="4865298" y="1759789"/>
            <a:ext cx="8859696" cy="57398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09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AFFDCA4-57D3-D3AC-3F19-BA77C6BF6864}"/>
              </a:ext>
            </a:extLst>
          </p:cNvPr>
          <p:cNvSpPr/>
          <p:nvPr/>
        </p:nvSpPr>
        <p:spPr>
          <a:xfrm>
            <a:off x="5992481" y="3286663"/>
            <a:ext cx="5978546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Sajnálatos módon a másik busznak betörött a sötétített ablaka</a:t>
            </a:r>
            <a:r>
              <a:rPr lang="hu-H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5468DE92-62DC-16B9-0D3C-B881B336DB4C}"/>
              </a:ext>
            </a:extLst>
          </p:cNvPr>
          <p:cNvSpPr/>
          <p:nvPr/>
        </p:nvSpPr>
        <p:spPr>
          <a:xfrm rot="2993735">
            <a:off x="6008163" y="2161452"/>
            <a:ext cx="1406403" cy="915185"/>
          </a:xfrm>
          <a:prstGeom prst="rightArrow">
            <a:avLst>
              <a:gd name="adj1" fmla="val 50000"/>
              <a:gd name="adj2" fmla="val 40116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534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0014EA-FA79-436A-9FB9-F3F66E347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étel, Gyorsétel, Rántott ételek, Snack látható&#10;&#10;Automatikusan generált leírás">
            <a:extLst>
              <a:ext uri="{FF2B5EF4-FFF2-40B4-BE49-F238E27FC236}">
                <a16:creationId xmlns:a16="http://schemas.microsoft.com/office/drawing/2014/main" id="{8F78F025-DD19-194E-DCDF-68F671A5F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78D48E-05B2-BF77-DD88-BCCB4E540ED8}"/>
              </a:ext>
            </a:extLst>
          </p:cNvPr>
          <p:cNvSpPr txBox="1"/>
          <p:nvPr/>
        </p:nvSpPr>
        <p:spPr>
          <a:xfrm>
            <a:off x="403926" y="3604460"/>
            <a:ext cx="4752403" cy="2173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i="1" kern="12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De legalább az ebéd finom volt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3833EC7-7DA5-445E-A06F-61263A85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3B20763-0B7D-4F31-A64F-006F36609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7051088-813C-4278-AC7C-F116901DBF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0E20E28-B404-48AB-B511-8EA7D82B26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C3966B9-56D5-42A7-84B1-CC398508D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FBC57137-4B8F-C7DE-DADE-83B0B47607FD}"/>
              </a:ext>
            </a:extLst>
          </p:cNvPr>
          <p:cNvSpPr txBox="1"/>
          <p:nvPr/>
        </p:nvSpPr>
        <p:spPr>
          <a:xfrm>
            <a:off x="4664990" y="285258"/>
            <a:ext cx="480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Emese lába</a:t>
            </a:r>
          </a:p>
        </p:txBody>
      </p:sp>
      <p:sp>
        <p:nvSpPr>
          <p:cNvPr id="7" name="Nyíl: balra mutató 6">
            <a:extLst>
              <a:ext uri="{FF2B5EF4-FFF2-40B4-BE49-F238E27FC236}">
                <a16:creationId xmlns:a16="http://schemas.microsoft.com/office/drawing/2014/main" id="{0CE1EF65-95F0-B9E4-6BBE-C8B5A5738990}"/>
              </a:ext>
            </a:extLst>
          </p:cNvPr>
          <p:cNvSpPr/>
          <p:nvPr/>
        </p:nvSpPr>
        <p:spPr>
          <a:xfrm rot="20668367">
            <a:off x="3652706" y="599818"/>
            <a:ext cx="976393" cy="401265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87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4A58DF64-8845-4757-BE33-6BDC619DB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13D892A-1681-4822-B1E7-A7C2A2715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FB53804-05F7-5BE8-A2CD-100CCBE7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23983"/>
            <a:ext cx="9978490" cy="10452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Városlátogatás Herkulesfüdőn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07CFB6E-5028-4671-81DF-72715A7C6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135549" y="2846579"/>
            <a:ext cx="3392775" cy="261284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B1BF8637-CAA9-4C0E-B455-7CB179CCD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0891" y="2562211"/>
            <a:ext cx="2407070" cy="3164487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34" name="Kép 33" descr="A képen kültéri, talaj, autó, ruházat látható&#10;&#10;Automatikusan generált leírás">
            <a:extLst>
              <a:ext uri="{FF2B5EF4-FFF2-40B4-BE49-F238E27FC236}">
                <a16:creationId xmlns:a16="http://schemas.microsoft.com/office/drawing/2014/main" id="{CE421D1A-5C67-ABAB-CF77-28240E8F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06"/>
          <a:stretch/>
        </p:blipFill>
        <p:spPr>
          <a:xfrm>
            <a:off x="3620889" y="2560332"/>
            <a:ext cx="2407070" cy="3164487"/>
          </a:xfrm>
          <a:custGeom>
            <a:avLst/>
            <a:gdLst/>
            <a:ahLst/>
            <a:cxnLst/>
            <a:rect l="l" t="t" r="r" b="b"/>
            <a:pathLst>
              <a:path w="2407070" h="3164487">
                <a:moveTo>
                  <a:pt x="14020" y="0"/>
                </a:moveTo>
                <a:lnTo>
                  <a:pt x="2378724" y="0"/>
                </a:lnTo>
                <a:cubicBezTo>
                  <a:pt x="2392625" y="40"/>
                  <a:pt x="2403885" y="11156"/>
                  <a:pt x="2403921" y="24882"/>
                </a:cubicBezTo>
                <a:cubicBezTo>
                  <a:pt x="2406808" y="521942"/>
                  <a:pt x="2407710" y="2032431"/>
                  <a:pt x="2406627" y="3162880"/>
                </a:cubicBezTo>
                <a:lnTo>
                  <a:pt x="2406626" y="3164487"/>
                </a:lnTo>
                <a:lnTo>
                  <a:pt x="39453" y="3164487"/>
                </a:lnTo>
                <a:cubicBezTo>
                  <a:pt x="27450" y="3164441"/>
                  <a:pt x="17745" y="3157968"/>
                  <a:pt x="17713" y="3149981"/>
                </a:cubicBezTo>
                <a:lnTo>
                  <a:pt x="17713" y="2490752"/>
                </a:lnTo>
                <a:lnTo>
                  <a:pt x="11595" y="2469234"/>
                </a:lnTo>
                <a:cubicBezTo>
                  <a:pt x="11865" y="2457158"/>
                  <a:pt x="15675" y="2454478"/>
                  <a:pt x="17713" y="2447101"/>
                </a:cubicBezTo>
                <a:lnTo>
                  <a:pt x="17713" y="2152156"/>
                </a:lnTo>
                <a:lnTo>
                  <a:pt x="17713" y="2113006"/>
                </a:lnTo>
                <a:lnTo>
                  <a:pt x="11193" y="2091139"/>
                </a:lnTo>
                <a:cubicBezTo>
                  <a:pt x="16406" y="2082342"/>
                  <a:pt x="6213" y="2075908"/>
                  <a:pt x="3721" y="2068782"/>
                </a:cubicBezTo>
                <a:lnTo>
                  <a:pt x="499" y="2047238"/>
                </a:lnTo>
                <a:lnTo>
                  <a:pt x="0" y="2030652"/>
                </a:lnTo>
                <a:lnTo>
                  <a:pt x="4410" y="2013276"/>
                </a:lnTo>
                <a:cubicBezTo>
                  <a:pt x="4838" y="2008424"/>
                  <a:pt x="2093" y="2007142"/>
                  <a:pt x="2575" y="2001547"/>
                </a:cubicBezTo>
                <a:lnTo>
                  <a:pt x="7300" y="1979701"/>
                </a:lnTo>
                <a:lnTo>
                  <a:pt x="11653" y="1947745"/>
                </a:lnTo>
                <a:lnTo>
                  <a:pt x="16293" y="1925746"/>
                </a:lnTo>
                <a:lnTo>
                  <a:pt x="17713" y="1921505"/>
                </a:lnTo>
                <a:lnTo>
                  <a:pt x="17713" y="1777561"/>
                </a:lnTo>
                <a:lnTo>
                  <a:pt x="16125" y="1766942"/>
                </a:lnTo>
                <a:lnTo>
                  <a:pt x="17713" y="1731118"/>
                </a:lnTo>
                <a:lnTo>
                  <a:pt x="15549" y="1725916"/>
                </a:lnTo>
                <a:lnTo>
                  <a:pt x="17713" y="1690893"/>
                </a:lnTo>
                <a:cubicBezTo>
                  <a:pt x="17407" y="1679294"/>
                  <a:pt x="17890" y="1659196"/>
                  <a:pt x="15876" y="1652519"/>
                </a:cubicBezTo>
                <a:lnTo>
                  <a:pt x="10939" y="1649654"/>
                </a:lnTo>
                <a:lnTo>
                  <a:pt x="10505" y="1641238"/>
                </a:lnTo>
                <a:cubicBezTo>
                  <a:pt x="10883" y="1640623"/>
                  <a:pt x="10568" y="1628489"/>
                  <a:pt x="10599" y="1627989"/>
                </a:cubicBezTo>
                <a:lnTo>
                  <a:pt x="15781" y="1598312"/>
                </a:lnTo>
                <a:close/>
              </a:path>
            </a:pathLst>
          </a:cu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A3EC7FC0-006F-42BF-AB9C-6D817F1FC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007666">
            <a:off x="599858" y="2726506"/>
            <a:ext cx="3364373" cy="25673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01889FAD-1F5C-4FEE-9C12-A02276181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07666">
            <a:off x="1102855" y="2428247"/>
            <a:ext cx="2366819" cy="3159561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566941" h="3420248">
                <a:moveTo>
                  <a:pt x="10083" y="3025648"/>
                </a:moveTo>
                <a:cubicBezTo>
                  <a:pt x="10331" y="3005461"/>
                  <a:pt x="7474" y="2991485"/>
                  <a:pt x="7722" y="2971298"/>
                </a:cubicBezTo>
                <a:cubicBezTo>
                  <a:pt x="8183" y="2966004"/>
                  <a:pt x="14541" y="2958395"/>
                  <a:pt x="15061" y="2952290"/>
                </a:cubicBezTo>
                <a:lnTo>
                  <a:pt x="0" y="2893589"/>
                </a:lnTo>
                <a:lnTo>
                  <a:pt x="4999" y="2869588"/>
                </a:lnTo>
                <a:lnTo>
                  <a:pt x="12739" y="2864960"/>
                </a:lnTo>
                <a:cubicBezTo>
                  <a:pt x="12079" y="2767133"/>
                  <a:pt x="5210" y="2669306"/>
                  <a:pt x="4550" y="2571479"/>
                </a:cubicBezTo>
                <a:lnTo>
                  <a:pt x="4448" y="2512336"/>
                </a:lnTo>
                <a:cubicBezTo>
                  <a:pt x="3536" y="1674891"/>
                  <a:pt x="2625" y="837445"/>
                  <a:pt x="1713" y="0"/>
                </a:cubicBezTo>
                <a:lnTo>
                  <a:pt x="2519800" y="0"/>
                </a:lnTo>
                <a:cubicBezTo>
                  <a:pt x="2534776" y="43"/>
                  <a:pt x="2546908" y="12172"/>
                  <a:pt x="2546946" y="27148"/>
                </a:cubicBezTo>
                <a:cubicBezTo>
                  <a:pt x="2552075" y="77753"/>
                  <a:pt x="2549972" y="148266"/>
                  <a:pt x="2550576" y="201466"/>
                </a:cubicBezTo>
                <a:cubicBezTo>
                  <a:pt x="2550575" y="249760"/>
                  <a:pt x="2553966" y="233348"/>
                  <a:pt x="2553965" y="281642"/>
                </a:cubicBezTo>
                <a:lnTo>
                  <a:pt x="2557601" y="339557"/>
                </a:lnTo>
                <a:cubicBezTo>
                  <a:pt x="2560216" y="365317"/>
                  <a:pt x="2561671" y="379473"/>
                  <a:pt x="2562888" y="398740"/>
                </a:cubicBezTo>
                <a:lnTo>
                  <a:pt x="2564904" y="455160"/>
                </a:lnTo>
                <a:cubicBezTo>
                  <a:pt x="2564443" y="460454"/>
                  <a:pt x="2567400" y="461853"/>
                  <a:pt x="2566880" y="467958"/>
                </a:cubicBezTo>
                <a:lnTo>
                  <a:pt x="2557101" y="526659"/>
                </a:lnTo>
                <a:lnTo>
                  <a:pt x="2552102" y="550660"/>
                </a:lnTo>
                <a:lnTo>
                  <a:pt x="2557345" y="630210"/>
                </a:lnTo>
                <a:cubicBezTo>
                  <a:pt x="2557437" y="689752"/>
                  <a:pt x="2551850" y="430419"/>
                  <a:pt x="2552653" y="907912"/>
                </a:cubicBezTo>
                <a:cubicBezTo>
                  <a:pt x="2553565" y="1745357"/>
                  <a:pt x="2554476" y="2582803"/>
                  <a:pt x="2555388" y="3420248"/>
                </a:cubicBezTo>
                <a:lnTo>
                  <a:pt x="37301" y="3420248"/>
                </a:lnTo>
                <a:cubicBezTo>
                  <a:pt x="22325" y="3420205"/>
                  <a:pt x="10193" y="3408076"/>
                  <a:pt x="10155" y="3393100"/>
                </a:cubicBezTo>
                <a:cubicBezTo>
                  <a:pt x="10142" y="3390462"/>
                  <a:pt x="10128" y="3387824"/>
                  <a:pt x="10115" y="3385186"/>
                </a:cubicBezTo>
                <a:lnTo>
                  <a:pt x="6528" y="3385176"/>
                </a:lnTo>
                <a:lnTo>
                  <a:pt x="6528" y="3073899"/>
                </a:lnTo>
                <a:lnTo>
                  <a:pt x="10083" y="30256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2" name="Kép 41" descr="A képen kültéri, fa, növény, hegy látható&#10;&#10;Automatikusan generált leírás">
            <a:extLst>
              <a:ext uri="{FF2B5EF4-FFF2-40B4-BE49-F238E27FC236}">
                <a16:creationId xmlns:a16="http://schemas.microsoft.com/office/drawing/2014/main" id="{650374E4-631E-528D-24DC-13D9EE477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3" r="39328" b="-1"/>
          <a:stretch/>
        </p:blipFill>
        <p:spPr>
          <a:xfrm>
            <a:off x="1017943" y="2367603"/>
            <a:ext cx="2527581" cy="3282684"/>
          </a:xfrm>
          <a:custGeom>
            <a:avLst/>
            <a:gdLst/>
            <a:ahLst/>
            <a:cxnLst/>
            <a:rect l="l" t="t" r="r" b="b"/>
            <a:pathLst>
              <a:path w="2527581" h="3282684">
                <a:moveTo>
                  <a:pt x="2318141" y="36"/>
                </a:moveTo>
                <a:cubicBezTo>
                  <a:pt x="2331930" y="-696"/>
                  <a:pt x="2343725" y="9865"/>
                  <a:pt x="2344533" y="23676"/>
                </a:cubicBezTo>
                <a:cubicBezTo>
                  <a:pt x="2351869" y="70086"/>
                  <a:pt x="2353576" y="135231"/>
                  <a:pt x="2356880" y="184269"/>
                </a:cubicBezTo>
                <a:cubicBezTo>
                  <a:pt x="2359374" y="228812"/>
                  <a:pt x="2361648" y="213500"/>
                  <a:pt x="2364142" y="258043"/>
                </a:cubicBezTo>
                <a:lnTo>
                  <a:pt x="2370481" y="311273"/>
                </a:lnTo>
                <a:cubicBezTo>
                  <a:pt x="2374218" y="334897"/>
                  <a:pt x="2376289" y="347879"/>
                  <a:pt x="2378405" y="365587"/>
                </a:cubicBezTo>
                <a:lnTo>
                  <a:pt x="2383175" y="417521"/>
                </a:lnTo>
                <a:cubicBezTo>
                  <a:pt x="2383024" y="422427"/>
                  <a:pt x="2385819" y="423565"/>
                  <a:pt x="2385655" y="429223"/>
                </a:cubicBezTo>
                <a:lnTo>
                  <a:pt x="2379685" y="483869"/>
                </a:lnTo>
                <a:lnTo>
                  <a:pt x="2376323" y="506264"/>
                </a:lnTo>
                <a:lnTo>
                  <a:pt x="2385259" y="579365"/>
                </a:lnTo>
                <a:cubicBezTo>
                  <a:pt x="2388419" y="634278"/>
                  <a:pt x="2369880" y="395374"/>
                  <a:pt x="2395285" y="835742"/>
                </a:cubicBezTo>
                <a:cubicBezTo>
                  <a:pt x="2439384" y="1608100"/>
                  <a:pt x="2483482" y="2380460"/>
                  <a:pt x="2527581" y="3152819"/>
                </a:cubicBezTo>
                <a:lnTo>
                  <a:pt x="209440" y="3282649"/>
                </a:lnTo>
                <a:cubicBezTo>
                  <a:pt x="195651" y="3283381"/>
                  <a:pt x="183856" y="3272820"/>
                  <a:pt x="183047" y="3259009"/>
                </a:cubicBezTo>
                <a:cubicBezTo>
                  <a:pt x="182899" y="3256576"/>
                  <a:pt x="182750" y="3254144"/>
                  <a:pt x="182601" y="3251712"/>
                </a:cubicBezTo>
                <a:lnTo>
                  <a:pt x="179299" y="3251887"/>
                </a:lnTo>
                <a:lnTo>
                  <a:pt x="163219" y="2964785"/>
                </a:lnTo>
                <a:lnTo>
                  <a:pt x="163999" y="2920098"/>
                </a:lnTo>
                <a:cubicBezTo>
                  <a:pt x="163185" y="2901466"/>
                  <a:pt x="159833" y="2888723"/>
                  <a:pt x="159018" y="2870091"/>
                </a:cubicBezTo>
                <a:cubicBezTo>
                  <a:pt x="159169" y="2865185"/>
                  <a:pt x="164629" y="2857839"/>
                  <a:pt x="164793" y="2852181"/>
                </a:cubicBezTo>
                <a:lnTo>
                  <a:pt x="147895" y="2798815"/>
                </a:lnTo>
                <a:lnTo>
                  <a:pt x="151258" y="2776421"/>
                </a:lnTo>
                <a:lnTo>
                  <a:pt x="158144" y="2771753"/>
                </a:lnTo>
                <a:cubicBezTo>
                  <a:pt x="152483" y="2681558"/>
                  <a:pt x="141106" y="2591682"/>
                  <a:pt x="135445" y="2501487"/>
                </a:cubicBezTo>
                <a:lnTo>
                  <a:pt x="132296" y="2446943"/>
                </a:lnTo>
                <a:cubicBezTo>
                  <a:pt x="88197" y="1674584"/>
                  <a:pt x="44099" y="902225"/>
                  <a:pt x="0" y="129866"/>
                </a:cubicBezTo>
                <a:close/>
              </a:path>
            </a:pathLst>
          </a:cu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52C8290-902D-42B9-B4B4-6717341A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140343">
            <a:off x="8251634" y="2781052"/>
            <a:ext cx="3392773" cy="260027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F360B92-5538-429F-AA68-DFA81D2E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75463">
            <a:off x="5624916" y="2533654"/>
            <a:ext cx="3392773" cy="261284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43D8A98-9286-49D1-BBCD-A46EA62F3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463">
            <a:off x="6123069" y="2243037"/>
            <a:ext cx="2392188" cy="3164487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19" name="Tartalom helye 18" descr="A képen növény, fa, kültéri, tűlevelűek látható&#10;&#10;Automatikusan generált leírás">
            <a:extLst>
              <a:ext uri="{FF2B5EF4-FFF2-40B4-BE49-F238E27FC236}">
                <a16:creationId xmlns:a16="http://schemas.microsoft.com/office/drawing/2014/main" id="{AAFAF6B9-4BA4-B300-EDDD-551E58B59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r="27364" b="3"/>
          <a:stretch/>
        </p:blipFill>
        <p:spPr>
          <a:xfrm>
            <a:off x="6106541" y="2215593"/>
            <a:ext cx="2439484" cy="3215917"/>
          </a:xfrm>
          <a:custGeom>
            <a:avLst/>
            <a:gdLst/>
            <a:ahLst/>
            <a:cxnLst/>
            <a:rect l="l" t="t" r="r" b="b"/>
            <a:pathLst>
              <a:path w="2439484" h="3215917">
                <a:moveTo>
                  <a:pt x="65473" y="0"/>
                </a:moveTo>
                <a:lnTo>
                  <a:pt x="2414991" y="51584"/>
                </a:lnTo>
                <a:cubicBezTo>
                  <a:pt x="2428803" y="51926"/>
                  <a:pt x="2439746" y="63286"/>
                  <a:pt x="2439480" y="77009"/>
                </a:cubicBezTo>
                <a:cubicBezTo>
                  <a:pt x="2431439" y="574012"/>
                  <a:pt x="2399180" y="2084158"/>
                  <a:pt x="2373292" y="3214311"/>
                </a:cubicBezTo>
                <a:lnTo>
                  <a:pt x="2373255" y="3215917"/>
                </a:lnTo>
                <a:lnTo>
                  <a:pt x="21285" y="3164280"/>
                </a:lnTo>
                <a:cubicBezTo>
                  <a:pt x="9359" y="3163972"/>
                  <a:pt x="-142" y="3157289"/>
                  <a:pt x="2" y="3149303"/>
                </a:cubicBezTo>
                <a:lnTo>
                  <a:pt x="14472" y="2490233"/>
                </a:lnTo>
                <a:lnTo>
                  <a:pt x="8866" y="2468587"/>
                </a:lnTo>
                <a:cubicBezTo>
                  <a:pt x="9399" y="2456519"/>
                  <a:pt x="13243" y="2453924"/>
                  <a:pt x="15430" y="2446593"/>
                </a:cubicBezTo>
                <a:lnTo>
                  <a:pt x="21904" y="2151718"/>
                </a:lnTo>
                <a:lnTo>
                  <a:pt x="22764" y="2112578"/>
                </a:lnTo>
                <a:lnTo>
                  <a:pt x="16766" y="2090574"/>
                </a:lnTo>
                <a:cubicBezTo>
                  <a:pt x="22138" y="2081893"/>
                  <a:pt x="12151" y="2075238"/>
                  <a:pt x="9832" y="2068059"/>
                </a:cubicBezTo>
                <a:lnTo>
                  <a:pt x="7104" y="2046450"/>
                </a:lnTo>
                <a:lnTo>
                  <a:pt x="6972" y="2029858"/>
                </a:lnTo>
                <a:lnTo>
                  <a:pt x="11735" y="2012581"/>
                </a:lnTo>
                <a:cubicBezTo>
                  <a:pt x="12267" y="2007741"/>
                  <a:pt x="9568" y="2006399"/>
                  <a:pt x="10169" y="2000815"/>
                </a:cubicBezTo>
                <a:lnTo>
                  <a:pt x="15344" y="1979078"/>
                </a:lnTo>
                <a:lnTo>
                  <a:pt x="20370" y="1947224"/>
                </a:lnTo>
                <a:lnTo>
                  <a:pt x="25463" y="1925332"/>
                </a:lnTo>
                <a:lnTo>
                  <a:pt x="26967" y="1921123"/>
                </a:lnTo>
                <a:lnTo>
                  <a:pt x="30126" y="1777213"/>
                </a:lnTo>
                <a:lnTo>
                  <a:pt x="28782" y="1766562"/>
                </a:lnTo>
                <a:lnTo>
                  <a:pt x="31146" y="1730782"/>
                </a:lnTo>
                <a:lnTo>
                  <a:pt x="29110" y="1725533"/>
                </a:lnTo>
                <a:lnTo>
                  <a:pt x="32029" y="1690566"/>
                </a:lnTo>
                <a:cubicBezTo>
                  <a:pt x="31979" y="1678964"/>
                  <a:pt x="32901" y="1658881"/>
                  <a:pt x="31046" y="1652162"/>
                </a:cubicBezTo>
                <a:lnTo>
                  <a:pt x="26203" y="1649190"/>
                </a:lnTo>
                <a:lnTo>
                  <a:pt x="25956" y="1640767"/>
                </a:lnTo>
                <a:cubicBezTo>
                  <a:pt x="26346" y="1640159"/>
                  <a:pt x="26299" y="1628022"/>
                  <a:pt x="26341" y="1627522"/>
                </a:cubicBezTo>
                <a:lnTo>
                  <a:pt x="32142" y="1597966"/>
                </a:ln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ADBC310-716E-40BC-A044-EE2B3F776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343">
            <a:off x="8753574" y="2510670"/>
            <a:ext cx="2401319" cy="3153751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64258 w 2566941"/>
              <a:gd name="connsiteY17" fmla="*/ 5590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4904 w 2566941"/>
              <a:gd name="connsiteY14" fmla="*/ 455160 h 3420248"/>
              <a:gd name="connsiteX15" fmla="*/ 2566880 w 2566941"/>
              <a:gd name="connsiteY15" fmla="*/ 467958 h 3420248"/>
              <a:gd name="connsiteX16" fmla="*/ 2564258 w 2566941"/>
              <a:gd name="connsiteY16" fmla="*/ 559059 h 3420248"/>
              <a:gd name="connsiteX17" fmla="*/ 2557345 w 2566941"/>
              <a:gd name="connsiteY17" fmla="*/ 630210 h 3420248"/>
              <a:gd name="connsiteX18" fmla="*/ 2552653 w 2566941"/>
              <a:gd name="connsiteY18" fmla="*/ 907912 h 3420248"/>
              <a:gd name="connsiteX19" fmla="*/ 2555388 w 2566941"/>
              <a:gd name="connsiteY19" fmla="*/ 3420248 h 3420248"/>
              <a:gd name="connsiteX20" fmla="*/ 37301 w 2566941"/>
              <a:gd name="connsiteY20" fmla="*/ 3420248 h 3420248"/>
              <a:gd name="connsiteX21" fmla="*/ 10155 w 2566941"/>
              <a:gd name="connsiteY21" fmla="*/ 3393100 h 3420248"/>
              <a:gd name="connsiteX22" fmla="*/ 10115 w 2566941"/>
              <a:gd name="connsiteY22" fmla="*/ 3385186 h 3420248"/>
              <a:gd name="connsiteX23" fmla="*/ 6528 w 2566941"/>
              <a:gd name="connsiteY23" fmla="*/ 3385176 h 3420248"/>
              <a:gd name="connsiteX24" fmla="*/ 6528 w 2566941"/>
              <a:gd name="connsiteY24" fmla="*/ 3073899 h 3420248"/>
              <a:gd name="connsiteX25" fmla="*/ 10083 w 2566941"/>
              <a:gd name="connsiteY25" fmla="*/ 3025648 h 3420248"/>
              <a:gd name="connsiteX0" fmla="*/ 10083 w 2565519"/>
              <a:gd name="connsiteY0" fmla="*/ 3025648 h 3420248"/>
              <a:gd name="connsiteX1" fmla="*/ 7722 w 2565519"/>
              <a:gd name="connsiteY1" fmla="*/ 2971298 h 3420248"/>
              <a:gd name="connsiteX2" fmla="*/ 15061 w 2565519"/>
              <a:gd name="connsiteY2" fmla="*/ 2952290 h 3420248"/>
              <a:gd name="connsiteX3" fmla="*/ 0 w 2565519"/>
              <a:gd name="connsiteY3" fmla="*/ 2893589 h 3420248"/>
              <a:gd name="connsiteX4" fmla="*/ 4999 w 2565519"/>
              <a:gd name="connsiteY4" fmla="*/ 2869588 h 3420248"/>
              <a:gd name="connsiteX5" fmla="*/ 5582 w 2565519"/>
              <a:gd name="connsiteY5" fmla="*/ 2767760 h 3420248"/>
              <a:gd name="connsiteX6" fmla="*/ 4550 w 2565519"/>
              <a:gd name="connsiteY6" fmla="*/ 2571479 h 3420248"/>
              <a:gd name="connsiteX7" fmla="*/ 4448 w 2565519"/>
              <a:gd name="connsiteY7" fmla="*/ 2512336 h 3420248"/>
              <a:gd name="connsiteX8" fmla="*/ 1713 w 2565519"/>
              <a:gd name="connsiteY8" fmla="*/ 0 h 3420248"/>
              <a:gd name="connsiteX9" fmla="*/ 2519800 w 2565519"/>
              <a:gd name="connsiteY9" fmla="*/ 0 h 3420248"/>
              <a:gd name="connsiteX10" fmla="*/ 2546946 w 2565519"/>
              <a:gd name="connsiteY10" fmla="*/ 27148 h 3420248"/>
              <a:gd name="connsiteX11" fmla="*/ 2550576 w 2565519"/>
              <a:gd name="connsiteY11" fmla="*/ 201466 h 3420248"/>
              <a:gd name="connsiteX12" fmla="*/ 2553965 w 2565519"/>
              <a:gd name="connsiteY12" fmla="*/ 281642 h 3420248"/>
              <a:gd name="connsiteX13" fmla="*/ 2557601 w 2565519"/>
              <a:gd name="connsiteY13" fmla="*/ 339557 h 3420248"/>
              <a:gd name="connsiteX14" fmla="*/ 2564904 w 2565519"/>
              <a:gd name="connsiteY14" fmla="*/ 455160 h 3420248"/>
              <a:gd name="connsiteX15" fmla="*/ 2564258 w 2565519"/>
              <a:gd name="connsiteY15" fmla="*/ 559059 h 3420248"/>
              <a:gd name="connsiteX16" fmla="*/ 2557345 w 2565519"/>
              <a:gd name="connsiteY16" fmla="*/ 630210 h 3420248"/>
              <a:gd name="connsiteX17" fmla="*/ 2552653 w 2565519"/>
              <a:gd name="connsiteY17" fmla="*/ 907912 h 3420248"/>
              <a:gd name="connsiteX18" fmla="*/ 2555388 w 2565519"/>
              <a:gd name="connsiteY18" fmla="*/ 3420248 h 3420248"/>
              <a:gd name="connsiteX19" fmla="*/ 37301 w 2565519"/>
              <a:gd name="connsiteY19" fmla="*/ 3420248 h 3420248"/>
              <a:gd name="connsiteX20" fmla="*/ 10155 w 2565519"/>
              <a:gd name="connsiteY20" fmla="*/ 3393100 h 3420248"/>
              <a:gd name="connsiteX21" fmla="*/ 10115 w 2565519"/>
              <a:gd name="connsiteY21" fmla="*/ 3385186 h 3420248"/>
              <a:gd name="connsiteX22" fmla="*/ 6528 w 2565519"/>
              <a:gd name="connsiteY22" fmla="*/ 3385176 h 3420248"/>
              <a:gd name="connsiteX23" fmla="*/ 6528 w 2565519"/>
              <a:gd name="connsiteY23" fmla="*/ 3073899 h 3420248"/>
              <a:gd name="connsiteX24" fmla="*/ 10083 w 256551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15061 w 2572169"/>
              <a:gd name="connsiteY2" fmla="*/ 2952290 h 3420248"/>
              <a:gd name="connsiteX3" fmla="*/ 0 w 2572169"/>
              <a:gd name="connsiteY3" fmla="*/ 2893589 h 3420248"/>
              <a:gd name="connsiteX4" fmla="*/ 4999 w 2572169"/>
              <a:gd name="connsiteY4" fmla="*/ 2869588 h 3420248"/>
              <a:gd name="connsiteX5" fmla="*/ 5582 w 2572169"/>
              <a:gd name="connsiteY5" fmla="*/ 2767760 h 3420248"/>
              <a:gd name="connsiteX6" fmla="*/ 4550 w 2572169"/>
              <a:gd name="connsiteY6" fmla="*/ 2571479 h 3420248"/>
              <a:gd name="connsiteX7" fmla="*/ 4448 w 2572169"/>
              <a:gd name="connsiteY7" fmla="*/ 2512336 h 3420248"/>
              <a:gd name="connsiteX8" fmla="*/ 1713 w 2572169"/>
              <a:gd name="connsiteY8" fmla="*/ 0 h 3420248"/>
              <a:gd name="connsiteX9" fmla="*/ 2519800 w 2572169"/>
              <a:gd name="connsiteY9" fmla="*/ 0 h 3420248"/>
              <a:gd name="connsiteX10" fmla="*/ 2546946 w 2572169"/>
              <a:gd name="connsiteY10" fmla="*/ 27148 h 3420248"/>
              <a:gd name="connsiteX11" fmla="*/ 2550576 w 2572169"/>
              <a:gd name="connsiteY11" fmla="*/ 201466 h 3420248"/>
              <a:gd name="connsiteX12" fmla="*/ 2553965 w 2572169"/>
              <a:gd name="connsiteY12" fmla="*/ 281642 h 3420248"/>
              <a:gd name="connsiteX13" fmla="*/ 2557601 w 2572169"/>
              <a:gd name="connsiteY13" fmla="*/ 339557 h 3420248"/>
              <a:gd name="connsiteX14" fmla="*/ 2572060 w 2572169"/>
              <a:gd name="connsiteY14" fmla="*/ 415561 h 3420248"/>
              <a:gd name="connsiteX15" fmla="*/ 2564258 w 2572169"/>
              <a:gd name="connsiteY15" fmla="*/ 559059 h 3420248"/>
              <a:gd name="connsiteX16" fmla="*/ 2557345 w 2572169"/>
              <a:gd name="connsiteY16" fmla="*/ 630210 h 3420248"/>
              <a:gd name="connsiteX17" fmla="*/ 2552653 w 2572169"/>
              <a:gd name="connsiteY17" fmla="*/ 907912 h 3420248"/>
              <a:gd name="connsiteX18" fmla="*/ 2555388 w 2572169"/>
              <a:gd name="connsiteY18" fmla="*/ 3420248 h 3420248"/>
              <a:gd name="connsiteX19" fmla="*/ 37301 w 2572169"/>
              <a:gd name="connsiteY19" fmla="*/ 3420248 h 3420248"/>
              <a:gd name="connsiteX20" fmla="*/ 10155 w 2572169"/>
              <a:gd name="connsiteY20" fmla="*/ 3393100 h 3420248"/>
              <a:gd name="connsiteX21" fmla="*/ 10115 w 2572169"/>
              <a:gd name="connsiteY21" fmla="*/ 3385186 h 3420248"/>
              <a:gd name="connsiteX22" fmla="*/ 6528 w 2572169"/>
              <a:gd name="connsiteY22" fmla="*/ 3385176 h 3420248"/>
              <a:gd name="connsiteX23" fmla="*/ 6528 w 2572169"/>
              <a:gd name="connsiteY23" fmla="*/ 3073899 h 3420248"/>
              <a:gd name="connsiteX24" fmla="*/ 10083 w 257216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0 w 2572169"/>
              <a:gd name="connsiteY2" fmla="*/ 2893589 h 3420248"/>
              <a:gd name="connsiteX3" fmla="*/ 4999 w 2572169"/>
              <a:gd name="connsiteY3" fmla="*/ 2869588 h 3420248"/>
              <a:gd name="connsiteX4" fmla="*/ 5582 w 2572169"/>
              <a:gd name="connsiteY4" fmla="*/ 2767760 h 3420248"/>
              <a:gd name="connsiteX5" fmla="*/ 4550 w 2572169"/>
              <a:gd name="connsiteY5" fmla="*/ 2571479 h 3420248"/>
              <a:gd name="connsiteX6" fmla="*/ 4448 w 2572169"/>
              <a:gd name="connsiteY6" fmla="*/ 2512336 h 3420248"/>
              <a:gd name="connsiteX7" fmla="*/ 1713 w 2572169"/>
              <a:gd name="connsiteY7" fmla="*/ 0 h 3420248"/>
              <a:gd name="connsiteX8" fmla="*/ 2519800 w 2572169"/>
              <a:gd name="connsiteY8" fmla="*/ 0 h 3420248"/>
              <a:gd name="connsiteX9" fmla="*/ 2546946 w 2572169"/>
              <a:gd name="connsiteY9" fmla="*/ 27148 h 3420248"/>
              <a:gd name="connsiteX10" fmla="*/ 2550576 w 2572169"/>
              <a:gd name="connsiteY10" fmla="*/ 201466 h 3420248"/>
              <a:gd name="connsiteX11" fmla="*/ 2553965 w 2572169"/>
              <a:gd name="connsiteY11" fmla="*/ 281642 h 3420248"/>
              <a:gd name="connsiteX12" fmla="*/ 2557601 w 2572169"/>
              <a:gd name="connsiteY12" fmla="*/ 339557 h 3420248"/>
              <a:gd name="connsiteX13" fmla="*/ 2572060 w 2572169"/>
              <a:gd name="connsiteY13" fmla="*/ 415561 h 3420248"/>
              <a:gd name="connsiteX14" fmla="*/ 2564258 w 2572169"/>
              <a:gd name="connsiteY14" fmla="*/ 559059 h 3420248"/>
              <a:gd name="connsiteX15" fmla="*/ 2557345 w 2572169"/>
              <a:gd name="connsiteY15" fmla="*/ 630210 h 3420248"/>
              <a:gd name="connsiteX16" fmla="*/ 2552653 w 2572169"/>
              <a:gd name="connsiteY16" fmla="*/ 907912 h 3420248"/>
              <a:gd name="connsiteX17" fmla="*/ 2555388 w 2572169"/>
              <a:gd name="connsiteY17" fmla="*/ 3420248 h 3420248"/>
              <a:gd name="connsiteX18" fmla="*/ 37301 w 2572169"/>
              <a:gd name="connsiteY18" fmla="*/ 3420248 h 3420248"/>
              <a:gd name="connsiteX19" fmla="*/ 10155 w 2572169"/>
              <a:gd name="connsiteY19" fmla="*/ 3393100 h 3420248"/>
              <a:gd name="connsiteX20" fmla="*/ 10115 w 2572169"/>
              <a:gd name="connsiteY20" fmla="*/ 3385186 h 3420248"/>
              <a:gd name="connsiteX21" fmla="*/ 6528 w 2572169"/>
              <a:gd name="connsiteY21" fmla="*/ 3385176 h 3420248"/>
              <a:gd name="connsiteX22" fmla="*/ 6528 w 2572169"/>
              <a:gd name="connsiteY22" fmla="*/ 3073899 h 3420248"/>
              <a:gd name="connsiteX23" fmla="*/ 10083 w 2572169"/>
              <a:gd name="connsiteY23" fmla="*/ 3025648 h 3420248"/>
              <a:gd name="connsiteX0" fmla="*/ 10083 w 2572169"/>
              <a:gd name="connsiteY0" fmla="*/ 3025648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3 w 2572169"/>
              <a:gd name="connsiteY22" fmla="*/ 3025648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6799 w 2572440"/>
              <a:gd name="connsiteY21" fmla="*/ 3073899 h 3420248"/>
              <a:gd name="connsiteX22" fmla="*/ 10357 w 2572440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25651 h 3420248"/>
              <a:gd name="connsiteX0" fmla="*/ 10357 w 2572440"/>
              <a:gd name="connsiteY0" fmla="*/ 3079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455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72440" h="3420248">
                <a:moveTo>
                  <a:pt x="10357" y="3079651"/>
                </a:moveTo>
                <a:cubicBezTo>
                  <a:pt x="16429" y="3035202"/>
                  <a:pt x="-2458" y="2977202"/>
                  <a:pt x="271" y="2915189"/>
                </a:cubicBezTo>
                <a:lnTo>
                  <a:pt x="5270" y="2869588"/>
                </a:lnTo>
                <a:cubicBezTo>
                  <a:pt x="5464" y="2835645"/>
                  <a:pt x="5659" y="2801703"/>
                  <a:pt x="5853" y="2767760"/>
                </a:cubicBezTo>
                <a:cubicBezTo>
                  <a:pt x="5193" y="2669933"/>
                  <a:pt x="5481" y="2669306"/>
                  <a:pt x="4821" y="2571479"/>
                </a:cubicBezTo>
                <a:lnTo>
                  <a:pt x="4719" y="2512336"/>
                </a:lnTo>
                <a:cubicBezTo>
                  <a:pt x="3807" y="1674891"/>
                  <a:pt x="2896" y="837445"/>
                  <a:pt x="1984" y="0"/>
                </a:cubicBezTo>
                <a:lnTo>
                  <a:pt x="2520071" y="0"/>
                </a:lnTo>
                <a:cubicBezTo>
                  <a:pt x="2535047" y="43"/>
                  <a:pt x="2547179" y="12172"/>
                  <a:pt x="2547217" y="27148"/>
                </a:cubicBezTo>
                <a:cubicBezTo>
                  <a:pt x="2552346" y="77753"/>
                  <a:pt x="2550243" y="148266"/>
                  <a:pt x="2550847" y="201466"/>
                </a:cubicBezTo>
                <a:cubicBezTo>
                  <a:pt x="2550846" y="249760"/>
                  <a:pt x="2554237" y="233348"/>
                  <a:pt x="2554236" y="281642"/>
                </a:cubicBezTo>
                <a:lnTo>
                  <a:pt x="2557872" y="339557"/>
                </a:lnTo>
                <a:cubicBezTo>
                  <a:pt x="2559695" y="368477"/>
                  <a:pt x="2570785" y="394161"/>
                  <a:pt x="2572331" y="415561"/>
                </a:cubicBezTo>
                <a:cubicBezTo>
                  <a:pt x="2573440" y="452145"/>
                  <a:pt x="2565789" y="529884"/>
                  <a:pt x="2564529" y="559059"/>
                </a:cubicBezTo>
                <a:cubicBezTo>
                  <a:pt x="2564610" y="593576"/>
                  <a:pt x="2557535" y="595693"/>
                  <a:pt x="2557616" y="630210"/>
                </a:cubicBezTo>
                <a:cubicBezTo>
                  <a:pt x="2557708" y="689752"/>
                  <a:pt x="2552121" y="430419"/>
                  <a:pt x="2552924" y="907912"/>
                </a:cubicBezTo>
                <a:cubicBezTo>
                  <a:pt x="2553836" y="1745357"/>
                  <a:pt x="2554747" y="2582803"/>
                  <a:pt x="2555659" y="3420248"/>
                </a:cubicBezTo>
                <a:lnTo>
                  <a:pt x="37572" y="3420248"/>
                </a:lnTo>
                <a:cubicBezTo>
                  <a:pt x="22596" y="3420205"/>
                  <a:pt x="10464" y="3408076"/>
                  <a:pt x="10426" y="3393100"/>
                </a:cubicBezTo>
                <a:cubicBezTo>
                  <a:pt x="10413" y="3390462"/>
                  <a:pt x="10399" y="3387824"/>
                  <a:pt x="10386" y="3385186"/>
                </a:cubicBezTo>
                <a:lnTo>
                  <a:pt x="6799" y="3345576"/>
                </a:lnTo>
                <a:lnTo>
                  <a:pt x="10378" y="3207099"/>
                </a:lnTo>
                <a:cubicBezTo>
                  <a:pt x="10371" y="3163416"/>
                  <a:pt x="10364" y="3123334"/>
                  <a:pt x="10357" y="3079651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8" name="Kép 47" descr="A képen kültéri, felhő, táj, ég látható&#10;&#10;Automatikusan generált leírás">
            <a:extLst>
              <a:ext uri="{FF2B5EF4-FFF2-40B4-BE49-F238E27FC236}">
                <a16:creationId xmlns:a16="http://schemas.microsoft.com/office/drawing/2014/main" id="{D88E1793-C4D0-85A9-10BF-BC91225788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r="40722" b="2"/>
          <a:stretch/>
        </p:blipFill>
        <p:spPr>
          <a:xfrm>
            <a:off x="8742052" y="2488801"/>
            <a:ext cx="2438169" cy="3193493"/>
          </a:xfrm>
          <a:custGeom>
            <a:avLst/>
            <a:gdLst/>
            <a:ahLst/>
            <a:cxnLst/>
            <a:rect l="l" t="t" r="r" b="b"/>
            <a:pathLst>
              <a:path w="2438169" h="3193493">
                <a:moveTo>
                  <a:pt x="2350228" y="3"/>
                </a:moveTo>
                <a:cubicBezTo>
                  <a:pt x="2364206" y="-200"/>
                  <a:pt x="2375724" y="10785"/>
                  <a:pt x="2375999" y="24592"/>
                </a:cubicBezTo>
                <a:cubicBezTo>
                  <a:pt x="2376053" y="27024"/>
                  <a:pt x="2376108" y="29455"/>
                  <a:pt x="2376163" y="31887"/>
                </a:cubicBezTo>
                <a:lnTo>
                  <a:pt x="2380144" y="68347"/>
                </a:lnTo>
                <a:lnTo>
                  <a:pt x="2379020" y="196073"/>
                </a:lnTo>
                <a:cubicBezTo>
                  <a:pt x="2379725" y="236347"/>
                  <a:pt x="2380373" y="273300"/>
                  <a:pt x="2381078" y="313573"/>
                </a:cubicBezTo>
                <a:cubicBezTo>
                  <a:pt x="2376122" y="354651"/>
                  <a:pt x="2394678" y="407818"/>
                  <a:pt x="2393124" y="465034"/>
                </a:cubicBezTo>
                <a:lnTo>
                  <a:pt x="2389187" y="507157"/>
                </a:lnTo>
                <a:cubicBezTo>
                  <a:pt x="2389549" y="538454"/>
                  <a:pt x="2389911" y="569749"/>
                  <a:pt x="2390273" y="601046"/>
                </a:cubicBezTo>
                <a:cubicBezTo>
                  <a:pt x="2392454" y="691226"/>
                  <a:pt x="2392195" y="691809"/>
                  <a:pt x="2394376" y="781989"/>
                </a:cubicBezTo>
                <a:lnTo>
                  <a:pt x="2395418" y="836514"/>
                </a:lnTo>
                <a:cubicBezTo>
                  <a:pt x="2409669" y="1608577"/>
                  <a:pt x="2423919" y="2380640"/>
                  <a:pt x="2438169" y="3152702"/>
                </a:cubicBezTo>
                <a:lnTo>
                  <a:pt x="87942" y="3193491"/>
                </a:lnTo>
                <a:cubicBezTo>
                  <a:pt x="73963" y="3193694"/>
                  <a:pt x="62446" y="3182708"/>
                  <a:pt x="62171" y="3168902"/>
                </a:cubicBezTo>
                <a:cubicBezTo>
                  <a:pt x="56574" y="3122330"/>
                  <a:pt x="57409" y="3057287"/>
                  <a:pt x="55994" y="3008249"/>
                </a:cubicBezTo>
                <a:cubicBezTo>
                  <a:pt x="55222" y="2963725"/>
                  <a:pt x="52319" y="2978911"/>
                  <a:pt x="51548" y="2934386"/>
                </a:cubicBezTo>
                <a:lnTo>
                  <a:pt x="47228" y="2881051"/>
                </a:lnTo>
                <a:cubicBezTo>
                  <a:pt x="45063" y="2854418"/>
                  <a:pt x="34302" y="2830918"/>
                  <a:pt x="32516" y="2811214"/>
                </a:cubicBezTo>
                <a:cubicBezTo>
                  <a:pt x="30896" y="2777503"/>
                  <a:pt x="36793" y="2705708"/>
                  <a:pt x="37502" y="2678790"/>
                </a:cubicBezTo>
                <a:cubicBezTo>
                  <a:pt x="36874" y="2646969"/>
                  <a:pt x="43444" y="2644903"/>
                  <a:pt x="42816" y="2613081"/>
                </a:cubicBezTo>
                <a:cubicBezTo>
                  <a:pt x="41777" y="2558188"/>
                  <a:pt x="51141" y="2797188"/>
                  <a:pt x="42752" y="2356980"/>
                </a:cubicBezTo>
                <a:cubicBezTo>
                  <a:pt x="28501" y="1584917"/>
                  <a:pt x="14251" y="812854"/>
                  <a:pt x="0" y="40791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37646FF-8E5A-4AE6-BC2F-B30636131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230749">
            <a:off x="10963227" y="1753917"/>
            <a:ext cx="444795" cy="1501762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7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42F87BE-E164-4AFD-A200-800F1B6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519136">
            <a:off x="4510553" y="5166535"/>
            <a:ext cx="444795" cy="1400542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7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CCA555-CCA9-4C87-99F2-2A8C70E8F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FC6D672-C768-4F07-BF43-9E65A63C5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DB7053C-ABE3-4942-8A5A-D2AFA52C28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34DA770-41F9-4A7B-8CB4-3EDF4D9B88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9A0BA18-8D96-4AA5-A056-62E03D6D0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380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99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8" name="Oval 201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29" name="Rectangle 205">
            <a:extLst>
              <a:ext uri="{FF2B5EF4-FFF2-40B4-BE49-F238E27FC236}">
                <a16:creationId xmlns:a16="http://schemas.microsoft.com/office/drawing/2014/main" id="{EE4E7BB9-F0F6-4AA3-A986-1A30A897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6E8CB4E-7F13-D26B-DCE0-2BD66D67DC55}"/>
              </a:ext>
            </a:extLst>
          </p:cNvPr>
          <p:cNvSpPr txBox="1"/>
          <p:nvPr/>
        </p:nvSpPr>
        <p:spPr>
          <a:xfrm>
            <a:off x="1219200" y="4730598"/>
            <a:ext cx="10286999" cy="112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i="1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Szabadidős szerzemények</a:t>
            </a:r>
          </a:p>
        </p:txBody>
      </p:sp>
      <p:sp>
        <p:nvSpPr>
          <p:cNvPr id="230" name="Freeform: Shape 207">
            <a:extLst>
              <a:ext uri="{FF2B5EF4-FFF2-40B4-BE49-F238E27FC236}">
                <a16:creationId xmlns:a16="http://schemas.microsoft.com/office/drawing/2014/main" id="{7EFD341D-2F0E-4DA0-833F-0ED07BBD5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10149"/>
            <a:ext cx="4722113" cy="3795528"/>
          </a:xfrm>
          <a:custGeom>
            <a:avLst/>
            <a:gdLst>
              <a:gd name="connsiteX0" fmla="*/ 4560861 w 4722113"/>
              <a:gd name="connsiteY0" fmla="*/ 0 h 3795528"/>
              <a:gd name="connsiteX1" fmla="*/ 4722113 w 4722113"/>
              <a:gd name="connsiteY1" fmla="*/ 3583011 h 3795528"/>
              <a:gd name="connsiteX2" fmla="*/ 0 w 4722113"/>
              <a:gd name="connsiteY2" fmla="*/ 3795528 h 3795528"/>
              <a:gd name="connsiteX3" fmla="*/ 0 w 4722113"/>
              <a:gd name="connsiteY3" fmla="*/ 205259 h 379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2113" h="3795528">
                <a:moveTo>
                  <a:pt x="4560861" y="0"/>
                </a:moveTo>
                <a:lnTo>
                  <a:pt x="4722113" y="3583011"/>
                </a:lnTo>
                <a:lnTo>
                  <a:pt x="0" y="3795528"/>
                </a:lnTo>
                <a:lnTo>
                  <a:pt x="0" y="205259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: Shape 209">
            <a:extLst>
              <a:ext uri="{FF2B5EF4-FFF2-40B4-BE49-F238E27FC236}">
                <a16:creationId xmlns:a16="http://schemas.microsoft.com/office/drawing/2014/main" id="{1C2F87B8-60B3-479B-9E40-1EB9D750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388"/>
            <a:ext cx="4588792" cy="3533237"/>
          </a:xfrm>
          <a:custGeom>
            <a:avLst/>
            <a:gdLst>
              <a:gd name="connsiteX0" fmla="*/ 4421432 w 4588792"/>
              <a:gd name="connsiteY0" fmla="*/ 0 h 3533237"/>
              <a:gd name="connsiteX1" fmla="*/ 4438677 w 4588792"/>
              <a:gd name="connsiteY1" fmla="*/ 9736 h 3533237"/>
              <a:gd name="connsiteX2" fmla="*/ 4441233 w 4588792"/>
              <a:gd name="connsiteY2" fmla="*/ 18306 h 3533237"/>
              <a:gd name="connsiteX3" fmla="*/ 4588783 w 4588792"/>
              <a:gd name="connsiteY3" fmla="*/ 3307712 h 3533237"/>
              <a:gd name="connsiteX4" fmla="*/ 4561075 w 4588792"/>
              <a:gd name="connsiteY4" fmla="*/ 3327045 h 3533237"/>
              <a:gd name="connsiteX5" fmla="*/ 33760 w 4588792"/>
              <a:gd name="connsiteY5" fmla="*/ 3531784 h 3533237"/>
              <a:gd name="connsiteX6" fmla="*/ 0 w 4588792"/>
              <a:gd name="connsiteY6" fmla="*/ 3533237 h 3533237"/>
              <a:gd name="connsiteX7" fmla="*/ 0 w 4588792"/>
              <a:gd name="connsiteY7" fmla="*/ 202570 h 3533237"/>
              <a:gd name="connsiteX8" fmla="*/ 212261 w 4588792"/>
              <a:gd name="connsiteY8" fmla="*/ 193017 h 3533237"/>
              <a:gd name="connsiteX9" fmla="*/ 236729 w 4588792"/>
              <a:gd name="connsiteY9" fmla="*/ 187525 h 3533237"/>
              <a:gd name="connsiteX10" fmla="*/ 262295 w 4588792"/>
              <a:gd name="connsiteY10" fmla="*/ 190766 h 3533237"/>
              <a:gd name="connsiteX11" fmla="*/ 600364 w 4588792"/>
              <a:gd name="connsiteY11" fmla="*/ 175551 h 3533237"/>
              <a:gd name="connsiteX12" fmla="*/ 645239 w 4588792"/>
              <a:gd name="connsiteY12" fmla="*/ 173531 h 3533237"/>
              <a:gd name="connsiteX13" fmla="*/ 670092 w 4588792"/>
              <a:gd name="connsiteY13" fmla="*/ 167733 h 3533237"/>
              <a:gd name="connsiteX14" fmla="*/ 695478 w 4588792"/>
              <a:gd name="connsiteY14" fmla="*/ 161228 h 3533237"/>
              <a:gd name="connsiteX15" fmla="*/ 720068 w 4588792"/>
              <a:gd name="connsiteY15" fmla="*/ 157808 h 3533237"/>
              <a:gd name="connsiteX16" fmla="*/ 739064 w 4588792"/>
              <a:gd name="connsiteY16" fmla="*/ 156595 h 3533237"/>
              <a:gd name="connsiteX17" fmla="*/ 759122 w 4588792"/>
              <a:gd name="connsiteY17" fmla="*/ 158858 h 3533237"/>
              <a:gd name="connsiteX18" fmla="*/ 772507 w 4588792"/>
              <a:gd name="connsiteY18" fmla="*/ 156938 h 3533237"/>
              <a:gd name="connsiteX19" fmla="*/ 797699 w 4588792"/>
              <a:gd name="connsiteY19" fmla="*/ 159196 h 3533237"/>
              <a:gd name="connsiteX20" fmla="*/ 834468 w 4588792"/>
              <a:gd name="connsiteY20" fmla="*/ 160666 h 3533237"/>
              <a:gd name="connsiteX21" fmla="*/ 859832 w 4588792"/>
              <a:gd name="connsiteY21" fmla="*/ 162855 h 3533237"/>
              <a:gd name="connsiteX22" fmla="*/ 864740 w 4588792"/>
              <a:gd name="connsiteY22" fmla="*/ 163653 h 3533237"/>
              <a:gd name="connsiteX23" fmla="*/ 1029732 w 4588792"/>
              <a:gd name="connsiteY23" fmla="*/ 156228 h 3533237"/>
              <a:gd name="connsiteX24" fmla="*/ 1041851 w 4588792"/>
              <a:gd name="connsiteY24" fmla="*/ 154543 h 3533237"/>
              <a:gd name="connsiteX25" fmla="*/ 1082964 w 4588792"/>
              <a:gd name="connsiteY25" fmla="*/ 153832 h 3533237"/>
              <a:gd name="connsiteX26" fmla="*/ 1088857 w 4588792"/>
              <a:gd name="connsiteY26" fmla="*/ 152014 h 3533237"/>
              <a:gd name="connsiteX27" fmla="*/ 1129071 w 4588792"/>
              <a:gd name="connsiteY27" fmla="*/ 151757 h 3533237"/>
              <a:gd name="connsiteX28" fmla="*/ 1172996 w 4588792"/>
              <a:gd name="connsiteY28" fmla="*/ 148461 h 3533237"/>
              <a:gd name="connsiteX29" fmla="*/ 1176121 w 4588792"/>
              <a:gd name="connsiteY29" fmla="*/ 144777 h 3533237"/>
              <a:gd name="connsiteX30" fmla="*/ 1185753 w 4588792"/>
              <a:gd name="connsiteY30" fmla="*/ 144032 h 3533237"/>
              <a:gd name="connsiteX31" fmla="*/ 1200942 w 4588792"/>
              <a:gd name="connsiteY31" fmla="*/ 143416 h 3533237"/>
              <a:gd name="connsiteX32" fmla="*/ 1235125 w 4588792"/>
              <a:gd name="connsiteY32" fmla="*/ 145597 h 35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88792" h="3533237">
                <a:moveTo>
                  <a:pt x="4421432" y="0"/>
                </a:moveTo>
                <a:cubicBezTo>
                  <a:pt x="4431220" y="3064"/>
                  <a:pt x="4432814" y="3955"/>
                  <a:pt x="4438677" y="9736"/>
                </a:cubicBezTo>
                <a:lnTo>
                  <a:pt x="4441233" y="18306"/>
                </a:lnTo>
                <a:lnTo>
                  <a:pt x="4588783" y="3307712"/>
                </a:lnTo>
                <a:cubicBezTo>
                  <a:pt x="4589186" y="3317673"/>
                  <a:pt x="4576807" y="3326312"/>
                  <a:pt x="4561075" y="3327045"/>
                </a:cubicBezTo>
                <a:cubicBezTo>
                  <a:pt x="3836075" y="3362312"/>
                  <a:pt x="1229361" y="3479955"/>
                  <a:pt x="33760" y="3531784"/>
                </a:cubicBezTo>
                <a:lnTo>
                  <a:pt x="0" y="3533237"/>
                </a:lnTo>
                <a:lnTo>
                  <a:pt x="0" y="202570"/>
                </a:lnTo>
                <a:lnTo>
                  <a:pt x="212261" y="193017"/>
                </a:lnTo>
                <a:lnTo>
                  <a:pt x="236729" y="187525"/>
                </a:lnTo>
                <a:cubicBezTo>
                  <a:pt x="250580" y="187095"/>
                  <a:pt x="253773" y="189686"/>
                  <a:pt x="262295" y="190766"/>
                </a:cubicBezTo>
                <a:lnTo>
                  <a:pt x="600364" y="175551"/>
                </a:lnTo>
                <a:lnTo>
                  <a:pt x="645239" y="173531"/>
                </a:lnTo>
                <a:lnTo>
                  <a:pt x="670092" y="167733"/>
                </a:lnTo>
                <a:cubicBezTo>
                  <a:pt x="680344" y="171014"/>
                  <a:pt x="687389" y="163380"/>
                  <a:pt x="695478" y="161228"/>
                </a:cubicBezTo>
                <a:lnTo>
                  <a:pt x="720068" y="157808"/>
                </a:lnTo>
                <a:cubicBezTo>
                  <a:pt x="726400" y="157404"/>
                  <a:pt x="732732" y="157000"/>
                  <a:pt x="739064" y="156595"/>
                </a:cubicBezTo>
                <a:lnTo>
                  <a:pt x="759122" y="158858"/>
                </a:lnTo>
                <a:cubicBezTo>
                  <a:pt x="764697" y="158914"/>
                  <a:pt x="766078" y="156881"/>
                  <a:pt x="772507" y="156938"/>
                </a:cubicBezTo>
                <a:lnTo>
                  <a:pt x="797699" y="159196"/>
                </a:lnTo>
                <a:lnTo>
                  <a:pt x="834468" y="160666"/>
                </a:lnTo>
                <a:lnTo>
                  <a:pt x="859832" y="162855"/>
                </a:lnTo>
                <a:lnTo>
                  <a:pt x="864740" y="163653"/>
                </a:lnTo>
                <a:lnTo>
                  <a:pt x="1029732" y="156228"/>
                </a:lnTo>
                <a:lnTo>
                  <a:pt x="1041851" y="154543"/>
                </a:lnTo>
                <a:cubicBezTo>
                  <a:pt x="1055555" y="154306"/>
                  <a:pt x="1069260" y="154069"/>
                  <a:pt x="1082964" y="153832"/>
                </a:cubicBezTo>
                <a:lnTo>
                  <a:pt x="1088857" y="152014"/>
                </a:lnTo>
                <a:lnTo>
                  <a:pt x="1129071" y="151757"/>
                </a:lnTo>
                <a:cubicBezTo>
                  <a:pt x="1142356" y="150939"/>
                  <a:pt x="1165407" y="150249"/>
                  <a:pt x="1172996" y="148461"/>
                </a:cubicBezTo>
                <a:lnTo>
                  <a:pt x="1176121" y="144777"/>
                </a:lnTo>
                <a:cubicBezTo>
                  <a:pt x="1179332" y="144529"/>
                  <a:pt x="1182543" y="144280"/>
                  <a:pt x="1185753" y="144032"/>
                </a:cubicBezTo>
                <a:cubicBezTo>
                  <a:pt x="1186471" y="144271"/>
                  <a:pt x="1200368" y="143420"/>
                  <a:pt x="1200942" y="143416"/>
                </a:cubicBezTo>
                <a:lnTo>
                  <a:pt x="1235125" y="145597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kézműves, Divatkiegészítő, karkötő, karperec látható&#10;&#10;Automatikusan generált leírás">
            <a:extLst>
              <a:ext uri="{FF2B5EF4-FFF2-40B4-BE49-F238E27FC236}">
                <a16:creationId xmlns:a16="http://schemas.microsoft.com/office/drawing/2014/main" id="{40DF4EB7-7CBE-1C07-3D10-AA877F4B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5" r="2" b="15416"/>
          <a:stretch/>
        </p:blipFill>
        <p:spPr>
          <a:xfrm>
            <a:off x="152908" y="926320"/>
            <a:ext cx="3744506" cy="2898232"/>
          </a:xfrm>
          <a:prstGeom prst="rect">
            <a:avLst/>
          </a:prstGeom>
        </p:spPr>
      </p:pic>
      <p:sp>
        <p:nvSpPr>
          <p:cNvPr id="232" name="Freeform: Shape 211">
            <a:extLst>
              <a:ext uri="{FF2B5EF4-FFF2-40B4-BE49-F238E27FC236}">
                <a16:creationId xmlns:a16="http://schemas.microsoft.com/office/drawing/2014/main" id="{E1128661-C5DD-46F2-AE7F-1352D1139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0612" y="653107"/>
            <a:ext cx="4101388" cy="3586638"/>
          </a:xfrm>
          <a:custGeom>
            <a:avLst/>
            <a:gdLst>
              <a:gd name="connsiteX0" fmla="*/ 0 w 4101388"/>
              <a:gd name="connsiteY0" fmla="*/ 0 h 3586638"/>
              <a:gd name="connsiteX1" fmla="*/ 4101388 w 4101388"/>
              <a:gd name="connsiteY1" fmla="*/ 0 h 3586638"/>
              <a:gd name="connsiteX2" fmla="*/ 4101388 w 4101388"/>
              <a:gd name="connsiteY2" fmla="*/ 3586638 h 3586638"/>
              <a:gd name="connsiteX3" fmla="*/ 0 w 4101388"/>
              <a:gd name="connsiteY3" fmla="*/ 3586638 h 358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1388" h="3586638">
                <a:moveTo>
                  <a:pt x="0" y="0"/>
                </a:moveTo>
                <a:lnTo>
                  <a:pt x="4101388" y="0"/>
                </a:lnTo>
                <a:lnTo>
                  <a:pt x="4101388" y="3586638"/>
                </a:lnTo>
                <a:lnTo>
                  <a:pt x="0" y="3586638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3" name="Freeform: Shape 213">
            <a:extLst>
              <a:ext uri="{FF2B5EF4-FFF2-40B4-BE49-F238E27FC236}">
                <a16:creationId xmlns:a16="http://schemas.microsoft.com/office/drawing/2014/main" id="{4619F24E-8B3A-4297-9998-22A22A8D8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22378" y="767584"/>
            <a:ext cx="3969623" cy="3341337"/>
          </a:xfrm>
          <a:custGeom>
            <a:avLst/>
            <a:gdLst>
              <a:gd name="connsiteX0" fmla="*/ 2503404 w 3969623"/>
              <a:gd name="connsiteY0" fmla="*/ 0 h 3341337"/>
              <a:gd name="connsiteX1" fmla="*/ 3629491 w 3969623"/>
              <a:gd name="connsiteY1" fmla="*/ 318 h 3341337"/>
              <a:gd name="connsiteX2" fmla="*/ 3969623 w 3969623"/>
              <a:gd name="connsiteY2" fmla="*/ 564 h 3341337"/>
              <a:gd name="connsiteX3" fmla="*/ 3969623 w 3969623"/>
              <a:gd name="connsiteY3" fmla="*/ 3328636 h 3341337"/>
              <a:gd name="connsiteX4" fmla="*/ 3844054 w 3969623"/>
              <a:gd name="connsiteY4" fmla="*/ 3328636 h 3341337"/>
              <a:gd name="connsiteX5" fmla="*/ 3799134 w 3969623"/>
              <a:gd name="connsiteY5" fmla="*/ 3328636 h 3341337"/>
              <a:gd name="connsiteX6" fmla="*/ 3774045 w 3969623"/>
              <a:gd name="connsiteY6" fmla="*/ 3333311 h 3341337"/>
              <a:gd name="connsiteX7" fmla="*/ 3748393 w 3969623"/>
              <a:gd name="connsiteY7" fmla="*/ 3338669 h 3341337"/>
              <a:gd name="connsiteX8" fmla="*/ 3723673 w 3969623"/>
              <a:gd name="connsiteY8" fmla="*/ 3340979 h 3341337"/>
              <a:gd name="connsiteX9" fmla="*/ 3704643 w 3969623"/>
              <a:gd name="connsiteY9" fmla="*/ 3341337 h 3341337"/>
              <a:gd name="connsiteX10" fmla="*/ 3684707 w 3969623"/>
              <a:gd name="connsiteY10" fmla="*/ 3338175 h 3341337"/>
              <a:gd name="connsiteX11" fmla="*/ 3671249 w 3969623"/>
              <a:gd name="connsiteY11" fmla="*/ 3339491 h 3341337"/>
              <a:gd name="connsiteX12" fmla="*/ 3646184 w 3969623"/>
              <a:gd name="connsiteY12" fmla="*/ 3336102 h 3341337"/>
              <a:gd name="connsiteX13" fmla="*/ 3609517 w 3969623"/>
              <a:gd name="connsiteY13" fmla="*/ 3332981 h 3341337"/>
              <a:gd name="connsiteX14" fmla="*/ 3584278 w 3969623"/>
              <a:gd name="connsiteY14" fmla="*/ 3329654 h 3341337"/>
              <a:gd name="connsiteX15" fmla="*/ 3579411 w 3969623"/>
              <a:gd name="connsiteY15" fmla="*/ 3328636 h 3341337"/>
              <a:gd name="connsiteX16" fmla="*/ 3414252 w 3969623"/>
              <a:gd name="connsiteY16" fmla="*/ 3328636 h 3341337"/>
              <a:gd name="connsiteX17" fmla="*/ 3402069 w 3969623"/>
              <a:gd name="connsiteY17" fmla="*/ 3329774 h 3341337"/>
              <a:gd name="connsiteX18" fmla="*/ 3360966 w 3969623"/>
              <a:gd name="connsiteY18" fmla="*/ 3328636 h 3341337"/>
              <a:gd name="connsiteX19" fmla="*/ 3354997 w 3969623"/>
              <a:gd name="connsiteY19" fmla="*/ 3330187 h 3341337"/>
              <a:gd name="connsiteX20" fmla="*/ 3314812 w 3969623"/>
              <a:gd name="connsiteY20" fmla="*/ 3328636 h 3341337"/>
              <a:gd name="connsiteX21" fmla="*/ 3270783 w 3969623"/>
              <a:gd name="connsiteY21" fmla="*/ 3329953 h 3341337"/>
              <a:gd name="connsiteX22" fmla="*/ 3267496 w 3969623"/>
              <a:gd name="connsiteY22" fmla="*/ 3333493 h 3341337"/>
              <a:gd name="connsiteX23" fmla="*/ 3257840 w 3969623"/>
              <a:gd name="connsiteY23" fmla="*/ 3333805 h 3341337"/>
              <a:gd name="connsiteX24" fmla="*/ 3242639 w 3969623"/>
              <a:gd name="connsiteY24" fmla="*/ 3333737 h 3341337"/>
              <a:gd name="connsiteX25" fmla="*/ 3208588 w 3969623"/>
              <a:gd name="connsiteY25" fmla="*/ 3330021 h 3341337"/>
              <a:gd name="connsiteX26" fmla="*/ 18958 w 3969623"/>
              <a:gd name="connsiteY26" fmla="*/ 3332218 h 3341337"/>
              <a:gd name="connsiteX27" fmla="*/ 2168 w 3969623"/>
              <a:gd name="connsiteY27" fmla="*/ 3321716 h 3341337"/>
              <a:gd name="connsiteX28" fmla="*/ 0 w 3969623"/>
              <a:gd name="connsiteY28" fmla="*/ 3313040 h 3341337"/>
              <a:gd name="connsiteX29" fmla="*/ 488 w 3969623"/>
              <a:gd name="connsiteY29" fmla="*/ 20326 h 3341337"/>
              <a:gd name="connsiteX30" fmla="*/ 29036 w 3969623"/>
              <a:gd name="connsiteY30" fmla="*/ 2259 h 3341337"/>
              <a:gd name="connsiteX31" fmla="*/ 2503404 w 3969623"/>
              <a:gd name="connsiteY31" fmla="*/ 0 h 334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69623" h="3341337">
                <a:moveTo>
                  <a:pt x="2503404" y="0"/>
                </a:moveTo>
                <a:cubicBezTo>
                  <a:pt x="2889577" y="0"/>
                  <a:pt x="3275751" y="106"/>
                  <a:pt x="3629491" y="318"/>
                </a:cubicBezTo>
                <a:lnTo>
                  <a:pt x="3969623" y="564"/>
                </a:lnTo>
                <a:lnTo>
                  <a:pt x="3969623" y="3328636"/>
                </a:lnTo>
                <a:lnTo>
                  <a:pt x="3844054" y="3328636"/>
                </a:lnTo>
                <a:lnTo>
                  <a:pt x="3799134" y="3328636"/>
                </a:lnTo>
                <a:lnTo>
                  <a:pt x="3774045" y="3333311"/>
                </a:lnTo>
                <a:cubicBezTo>
                  <a:pt x="3763951" y="3329573"/>
                  <a:pt x="3756570" y="3336883"/>
                  <a:pt x="3748393" y="3338669"/>
                </a:cubicBezTo>
                <a:lnTo>
                  <a:pt x="3723673" y="3340979"/>
                </a:lnTo>
                <a:cubicBezTo>
                  <a:pt x="3717330" y="3341099"/>
                  <a:pt x="3710986" y="3341218"/>
                  <a:pt x="3704643" y="3341337"/>
                </a:cubicBezTo>
                <a:lnTo>
                  <a:pt x="3684707" y="3338175"/>
                </a:lnTo>
                <a:cubicBezTo>
                  <a:pt x="3679140" y="3337868"/>
                  <a:pt x="3677669" y="3339836"/>
                  <a:pt x="3671249" y="3339491"/>
                </a:cubicBezTo>
                <a:lnTo>
                  <a:pt x="3646184" y="3336102"/>
                </a:lnTo>
                <a:lnTo>
                  <a:pt x="3609517" y="3332981"/>
                </a:lnTo>
                <a:lnTo>
                  <a:pt x="3584278" y="3329654"/>
                </a:lnTo>
                <a:lnTo>
                  <a:pt x="3579411" y="3328636"/>
                </a:lnTo>
                <a:lnTo>
                  <a:pt x="3414252" y="3328636"/>
                </a:lnTo>
                <a:lnTo>
                  <a:pt x="3402069" y="3329774"/>
                </a:lnTo>
                <a:cubicBezTo>
                  <a:pt x="3388369" y="3329395"/>
                  <a:pt x="3374667" y="3329016"/>
                  <a:pt x="3360966" y="3328636"/>
                </a:cubicBezTo>
                <a:lnTo>
                  <a:pt x="3354997" y="3330187"/>
                </a:lnTo>
                <a:lnTo>
                  <a:pt x="3314812" y="3328636"/>
                </a:lnTo>
                <a:cubicBezTo>
                  <a:pt x="3301504" y="3328855"/>
                  <a:pt x="3278445" y="3328509"/>
                  <a:pt x="3270783" y="3329953"/>
                </a:cubicBezTo>
                <a:lnTo>
                  <a:pt x="3267496" y="3333493"/>
                </a:lnTo>
                <a:cubicBezTo>
                  <a:pt x="3264277" y="3333597"/>
                  <a:pt x="3261059" y="3333701"/>
                  <a:pt x="3257840" y="3333805"/>
                </a:cubicBezTo>
                <a:cubicBezTo>
                  <a:pt x="3257133" y="3333534"/>
                  <a:pt x="3243213" y="3333759"/>
                  <a:pt x="3242639" y="3333737"/>
                </a:cubicBezTo>
                <a:lnTo>
                  <a:pt x="3208588" y="3330021"/>
                </a:lnTo>
                <a:lnTo>
                  <a:pt x="18958" y="3332218"/>
                </a:lnTo>
                <a:cubicBezTo>
                  <a:pt x="9317" y="3328717"/>
                  <a:pt x="7765" y="3327755"/>
                  <a:pt x="2168" y="3321716"/>
                </a:cubicBezTo>
                <a:lnTo>
                  <a:pt x="0" y="3313040"/>
                </a:lnTo>
                <a:lnTo>
                  <a:pt x="488" y="20326"/>
                </a:lnTo>
                <a:cubicBezTo>
                  <a:pt x="533" y="10358"/>
                  <a:pt x="13288" y="2284"/>
                  <a:pt x="29036" y="2259"/>
                </a:cubicBezTo>
                <a:cubicBezTo>
                  <a:pt x="443809" y="753"/>
                  <a:pt x="1473607" y="0"/>
                  <a:pt x="2503404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15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5922">
            <a:off x="4045870" y="920324"/>
            <a:ext cx="4671962" cy="358517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: Shape 217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65922" flipV="1">
            <a:off x="4711462" y="491088"/>
            <a:ext cx="3339974" cy="4438328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76252" y="16980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Kép 7" descr="A képen karkötő, Gyöngy, Ékszerkészítés, Ékszerek látható&#10;&#10;Automatikusan generált leírás">
            <a:extLst>
              <a:ext uri="{FF2B5EF4-FFF2-40B4-BE49-F238E27FC236}">
                <a16:creationId xmlns:a16="http://schemas.microsoft.com/office/drawing/2014/main" id="{AB8A0405-D390-5A75-9B0B-02FA3E141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0" r="2" b="27842"/>
          <a:stretch/>
        </p:blipFill>
        <p:spPr>
          <a:xfrm rot="183814">
            <a:off x="4552182" y="1227792"/>
            <a:ext cx="3666990" cy="2963574"/>
          </a:xfrm>
          <a:prstGeom prst="rect">
            <a:avLst/>
          </a:prstGeom>
        </p:spPr>
      </p:pic>
      <p:pic>
        <p:nvPicPr>
          <p:cNvPr id="2" name="Kép 1" descr="A képen Gyöngy, Ékszerkészítés, Divatkiegészítő, kézműves látható&#10;&#10;Automatikusan generált leírás">
            <a:extLst>
              <a:ext uri="{FF2B5EF4-FFF2-40B4-BE49-F238E27FC236}">
                <a16:creationId xmlns:a16="http://schemas.microsoft.com/office/drawing/2014/main" id="{13BEBD1C-E569-FADD-EFD8-67FE24C77C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8" b="6156"/>
          <a:stretch/>
        </p:blipFill>
        <p:spPr>
          <a:xfrm rot="21417838">
            <a:off x="9351912" y="929366"/>
            <a:ext cx="2160479" cy="2963574"/>
          </a:xfrm>
          <a:prstGeom prst="rect">
            <a:avLst/>
          </a:prstGeom>
        </p:spPr>
      </p:pic>
      <p:grpSp>
        <p:nvGrpSpPr>
          <p:cNvPr id="236" name="Group 221">
            <a:extLst>
              <a:ext uri="{FF2B5EF4-FFF2-40B4-BE49-F238E27FC236}">
                <a16:creationId xmlns:a16="http://schemas.microsoft.com/office/drawing/2014/main" id="{64995A17-E040-4E63-AD18-A5617F179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48C1DD54-FCBE-4348-9491-4F25CFCAC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4F9869E4-58B5-469C-AEF8-6822DF1861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408A5FDB-60B2-40F6-962D-43B7CF0B47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" name="Oval 223">
              <a:extLst>
                <a:ext uri="{FF2B5EF4-FFF2-40B4-BE49-F238E27FC236}">
                  <a16:creationId xmlns:a16="http://schemas.microsoft.com/office/drawing/2014/main" id="{77523551-16BB-4CE4-8720-EB8F7C733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812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3FBB6B2-972C-4C42-91C9-36184E61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752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9D166EE-E3B4-462F-8588-6273BBC61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51317">
            <a:off x="3384250" y="-2846152"/>
            <a:ext cx="5873815" cy="11057877"/>
          </a:xfrm>
          <a:custGeom>
            <a:avLst/>
            <a:gdLst>
              <a:gd name="connsiteX0" fmla="*/ 477931 w 5763958"/>
              <a:gd name="connsiteY0" fmla="*/ 10851062 h 10851063"/>
              <a:gd name="connsiteX1" fmla="*/ 0 w 5763958"/>
              <a:gd name="connsiteY1" fmla="*/ 39 h 10851063"/>
              <a:gd name="connsiteX2" fmla="*/ 4077961 w 5763958"/>
              <a:gd name="connsiteY2" fmla="*/ 0 h 10851063"/>
              <a:gd name="connsiteX3" fmla="*/ 4078002 w 5763958"/>
              <a:gd name="connsiteY3" fmla="*/ 17 h 10851063"/>
              <a:gd name="connsiteX4" fmla="*/ 5725692 w 5763958"/>
              <a:gd name="connsiteY4" fmla="*/ 3 h 10851063"/>
              <a:gd name="connsiteX5" fmla="*/ 5759707 w 5763958"/>
              <a:gd name="connsiteY5" fmla="*/ 34019 h 10851063"/>
              <a:gd name="connsiteX6" fmla="*/ 5759706 w 5763958"/>
              <a:gd name="connsiteY6" fmla="*/ 10817143 h 10851063"/>
              <a:gd name="connsiteX7" fmla="*/ 5725691 w 5763958"/>
              <a:gd name="connsiteY7" fmla="*/ 10851062 h 10851063"/>
              <a:gd name="connsiteX8" fmla="*/ 5707930 w 5763958"/>
              <a:gd name="connsiteY8" fmla="*/ 10851062 h 10851063"/>
              <a:gd name="connsiteX9" fmla="*/ 5707930 w 5763958"/>
              <a:gd name="connsiteY9" fmla="*/ 10851063 h 10851063"/>
              <a:gd name="connsiteX10" fmla="*/ 1644941 w 5763958"/>
              <a:gd name="connsiteY10" fmla="*/ 10851063 h 10851063"/>
              <a:gd name="connsiteX11" fmla="*/ 1644938 w 5763958"/>
              <a:gd name="connsiteY11" fmla="*/ 10851062 h 1085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958" h="10851063">
                <a:moveTo>
                  <a:pt x="477931" y="10851062"/>
                </a:moveTo>
                <a:lnTo>
                  <a:pt x="0" y="39"/>
                </a:lnTo>
                <a:lnTo>
                  <a:pt x="4077961" y="0"/>
                </a:lnTo>
                <a:lnTo>
                  <a:pt x="4078002" y="17"/>
                </a:lnTo>
                <a:lnTo>
                  <a:pt x="5725692" y="3"/>
                </a:lnTo>
                <a:cubicBezTo>
                  <a:pt x="5744458" y="56"/>
                  <a:pt x="5759659" y="15253"/>
                  <a:pt x="5759707" y="34019"/>
                </a:cubicBezTo>
                <a:cubicBezTo>
                  <a:pt x="5765376" y="1836874"/>
                  <a:pt x="5765376" y="9014302"/>
                  <a:pt x="5759706" y="10817143"/>
                </a:cubicBezTo>
                <a:cubicBezTo>
                  <a:pt x="5759599" y="10835871"/>
                  <a:pt x="5744419" y="10851013"/>
                  <a:pt x="5725691" y="10851062"/>
                </a:cubicBezTo>
                <a:lnTo>
                  <a:pt x="5707930" y="10851062"/>
                </a:lnTo>
                <a:lnTo>
                  <a:pt x="5707930" y="10851063"/>
                </a:lnTo>
                <a:lnTo>
                  <a:pt x="1644941" y="10851063"/>
                </a:lnTo>
                <a:lnTo>
                  <a:pt x="1644938" y="10851062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3" name="Kép 2" descr="A képen természet, kültéri, ég, víz látható&#10;&#10;Automatikusan generált leírás">
            <a:extLst>
              <a:ext uri="{FF2B5EF4-FFF2-40B4-BE49-F238E27FC236}">
                <a16:creationId xmlns:a16="http://schemas.microsoft.com/office/drawing/2014/main" id="{994449EB-BB1C-417A-67F3-C0A9FA098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5773" b="-1"/>
          <a:stretch/>
        </p:blipFill>
        <p:spPr>
          <a:xfrm>
            <a:off x="671286" y="-7616"/>
            <a:ext cx="11303902" cy="5862304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E88A458E-6A94-8114-D26E-A3E73CBDB5B3}"/>
              </a:ext>
            </a:extLst>
          </p:cNvPr>
          <p:cNvSpPr/>
          <p:nvPr/>
        </p:nvSpPr>
        <p:spPr>
          <a:xfrm>
            <a:off x="1221474" y="2922050"/>
            <a:ext cx="6308745" cy="32330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i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Köszönjük a figyelmet!</a:t>
            </a:r>
            <a:endParaRPr lang="en-US" sz="5400" b="1" i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B67D71E-2B34-A69F-74F0-9290ACF34F7B}"/>
              </a:ext>
            </a:extLst>
          </p:cNvPr>
          <p:cNvSpPr txBox="1"/>
          <p:nvPr/>
        </p:nvSpPr>
        <p:spPr>
          <a:xfrm>
            <a:off x="-828518" y="6059988"/>
            <a:ext cx="12472168" cy="6565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20000"/>
              </a:lnSpc>
              <a:spcBef>
                <a:spcPts val="1000"/>
              </a:spcBef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Készítette</a:t>
            </a:r>
            <a:r>
              <a:rPr lang="hu-H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hu-HU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Balikó</a:t>
            </a:r>
            <a:r>
              <a:rPr lang="hu-H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Brigitta, Bognár Tünde Lilla, </a:t>
            </a:r>
            <a:r>
              <a:rPr lang="hu-HU" sz="2400" dirty="0"/>
              <a:t>Takács Emese 7.c</a:t>
            </a:r>
            <a:endParaRPr lang="hu-HU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709E2B-5612-4EF3-8505-0270723F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D3B743C-BB90-43EC-83AC-B8AD2788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0A049AC-DBC5-4C0E-90E2-52A81F06BA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960AA9D-4C2F-45F7-B2E2-7E43D09163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0133386-276B-4C86-8AB7-4B6BEF032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00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" name="Group 2313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315" name="Group 2314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317" name="Straight Connector 2316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8" name="Straight Connector 2317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16" name="Oval 2315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320" name="Rectangle 2319">
            <a:extLst>
              <a:ext uri="{FF2B5EF4-FFF2-40B4-BE49-F238E27FC236}">
                <a16:creationId xmlns:a16="http://schemas.microsoft.com/office/drawing/2014/main" id="{04BE269A-9B35-4C0D-9F80-592DE7B89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2" name="Freeform: Shape 2321">
            <a:extLst>
              <a:ext uri="{FF2B5EF4-FFF2-40B4-BE49-F238E27FC236}">
                <a16:creationId xmlns:a16="http://schemas.microsoft.com/office/drawing/2014/main" id="{78ACCAB6-5EBF-415F-AB62-1F99CE359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35393" cy="6858000"/>
          </a:xfrm>
          <a:custGeom>
            <a:avLst/>
            <a:gdLst>
              <a:gd name="connsiteX0" fmla="*/ 0 w 4835393"/>
              <a:gd name="connsiteY0" fmla="*/ 0 h 6858000"/>
              <a:gd name="connsiteX1" fmla="*/ 4418686 w 4835393"/>
              <a:gd name="connsiteY1" fmla="*/ 0 h 6858000"/>
              <a:gd name="connsiteX2" fmla="*/ 4835393 w 4835393"/>
              <a:gd name="connsiteY2" fmla="*/ 6858000 h 6858000"/>
              <a:gd name="connsiteX3" fmla="*/ 2761594 w 4835393"/>
              <a:gd name="connsiteY3" fmla="*/ 6858000 h 6858000"/>
              <a:gd name="connsiteX4" fmla="*/ 0 w 4835393"/>
              <a:gd name="connsiteY4" fmla="*/ 6846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5393" h="6858000">
                <a:moveTo>
                  <a:pt x="0" y="0"/>
                </a:moveTo>
                <a:lnTo>
                  <a:pt x="4418686" y="0"/>
                </a:lnTo>
                <a:lnTo>
                  <a:pt x="4835393" y="6858000"/>
                </a:lnTo>
                <a:lnTo>
                  <a:pt x="2761594" y="6858000"/>
                </a:lnTo>
                <a:lnTo>
                  <a:pt x="0" y="6846572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24" name="Freeform: Shape 2323">
            <a:extLst>
              <a:ext uri="{FF2B5EF4-FFF2-40B4-BE49-F238E27FC236}">
                <a16:creationId xmlns:a16="http://schemas.microsoft.com/office/drawing/2014/main" id="{5E902889-7EC6-4528-9CB5-07AFD886B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263" y="0"/>
            <a:ext cx="4729423" cy="6858000"/>
          </a:xfrm>
          <a:custGeom>
            <a:avLst/>
            <a:gdLst>
              <a:gd name="connsiteX0" fmla="*/ 0 w 4999605"/>
              <a:gd name="connsiteY0" fmla="*/ 0 h 6858000"/>
              <a:gd name="connsiteX1" fmla="*/ 4582898 w 4999605"/>
              <a:gd name="connsiteY1" fmla="*/ 0 h 6858000"/>
              <a:gd name="connsiteX2" fmla="*/ 4999605 w 4999605"/>
              <a:gd name="connsiteY2" fmla="*/ 6858000 h 6858000"/>
              <a:gd name="connsiteX3" fmla="*/ 0 w 4999605"/>
              <a:gd name="connsiteY3" fmla="*/ 6858000 h 6858000"/>
              <a:gd name="connsiteX0" fmla="*/ 0 w 4999605"/>
              <a:gd name="connsiteY0" fmla="*/ 0 h 6858000"/>
              <a:gd name="connsiteX1" fmla="*/ 4566583 w 4999605"/>
              <a:gd name="connsiteY1" fmla="*/ 0 h 6858000"/>
              <a:gd name="connsiteX2" fmla="*/ 4999605 w 4999605"/>
              <a:gd name="connsiteY2" fmla="*/ 6858000 h 6858000"/>
              <a:gd name="connsiteX3" fmla="*/ 0 w 4999605"/>
              <a:gd name="connsiteY3" fmla="*/ 6858000 h 6858000"/>
              <a:gd name="connsiteX4" fmla="*/ 0 w 49996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9605" h="6858000">
                <a:moveTo>
                  <a:pt x="0" y="0"/>
                </a:moveTo>
                <a:lnTo>
                  <a:pt x="4566583" y="0"/>
                </a:lnTo>
                <a:lnTo>
                  <a:pt x="49996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Sail Boat | Emoticon, Emoji, Sailboat">
            <a:extLst>
              <a:ext uri="{FF2B5EF4-FFF2-40B4-BE49-F238E27FC236}">
                <a16:creationId xmlns:a16="http://schemas.microsoft.com/office/drawing/2014/main" id="{A277A7EE-7B4B-3261-130F-858AD552E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7480"/>
          <a:stretch/>
        </p:blipFill>
        <p:spPr bwMode="auto">
          <a:xfrm>
            <a:off x="-9262" y="-2"/>
            <a:ext cx="4729423" cy="6858000"/>
          </a:xfrm>
          <a:custGeom>
            <a:avLst/>
            <a:gdLst/>
            <a:ahLst/>
            <a:cxnLst/>
            <a:rect l="l" t="t" r="r" b="b"/>
            <a:pathLst>
              <a:path w="4729423" h="6858000">
                <a:moveTo>
                  <a:pt x="0" y="0"/>
                </a:moveTo>
                <a:lnTo>
                  <a:pt x="4319802" y="0"/>
                </a:lnTo>
                <a:lnTo>
                  <a:pt x="472942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6" name="Freeform: Shape 2325">
            <a:extLst>
              <a:ext uri="{FF2B5EF4-FFF2-40B4-BE49-F238E27FC236}">
                <a16:creationId xmlns:a16="http://schemas.microsoft.com/office/drawing/2014/main" id="{D3118CFF-8779-4B43-9556-69C38280F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3775" y="0"/>
            <a:ext cx="3015044" cy="1977250"/>
          </a:xfrm>
          <a:custGeom>
            <a:avLst/>
            <a:gdLst>
              <a:gd name="connsiteX0" fmla="*/ 90855 w 3015044"/>
              <a:gd name="connsiteY0" fmla="*/ 0 h 1977250"/>
              <a:gd name="connsiteX1" fmla="*/ 3015044 w 3015044"/>
              <a:gd name="connsiteY1" fmla="*/ 0 h 1977250"/>
              <a:gd name="connsiteX2" fmla="*/ 2917019 w 3015044"/>
              <a:gd name="connsiteY2" fmla="*/ 1977250 h 1977250"/>
              <a:gd name="connsiteX3" fmla="*/ 0 w 3015044"/>
              <a:gd name="connsiteY3" fmla="*/ 1832634 h 197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5044" h="1977250">
                <a:moveTo>
                  <a:pt x="90855" y="0"/>
                </a:moveTo>
                <a:lnTo>
                  <a:pt x="3015044" y="0"/>
                </a:lnTo>
                <a:lnTo>
                  <a:pt x="2917019" y="1977250"/>
                </a:lnTo>
                <a:lnTo>
                  <a:pt x="0" y="1832634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8" name="Freeform: Shape 2327">
            <a:extLst>
              <a:ext uri="{FF2B5EF4-FFF2-40B4-BE49-F238E27FC236}">
                <a16:creationId xmlns:a16="http://schemas.microsoft.com/office/drawing/2014/main" id="{32171438-C427-438E-A73E-26FC3799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2946" y="1"/>
            <a:ext cx="2823001" cy="1874073"/>
          </a:xfrm>
          <a:custGeom>
            <a:avLst/>
            <a:gdLst>
              <a:gd name="connsiteX0" fmla="*/ 86367 w 2823001"/>
              <a:gd name="connsiteY0" fmla="*/ 0 h 1874073"/>
              <a:gd name="connsiteX1" fmla="*/ 2823001 w 2823001"/>
              <a:gd name="connsiteY1" fmla="*/ 0 h 1874073"/>
              <a:gd name="connsiteX2" fmla="*/ 2731117 w 2823001"/>
              <a:gd name="connsiteY2" fmla="*/ 1853380 h 1874073"/>
              <a:gd name="connsiteX3" fmla="*/ 2708574 w 2823001"/>
              <a:gd name="connsiteY3" fmla="*/ 1874050 h 1874073"/>
              <a:gd name="connsiteX4" fmla="*/ 1386 w 2823001"/>
              <a:gd name="connsiteY4" fmla="*/ 1742177 h 1874073"/>
              <a:gd name="connsiteX5" fmla="*/ 0 w 2823001"/>
              <a:gd name="connsiteY5" fmla="*/ 1742107 h 187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3001" h="1874073">
                <a:moveTo>
                  <a:pt x="86367" y="0"/>
                </a:moveTo>
                <a:lnTo>
                  <a:pt x="2823001" y="0"/>
                </a:lnTo>
                <a:lnTo>
                  <a:pt x="2731117" y="1853380"/>
                </a:lnTo>
                <a:cubicBezTo>
                  <a:pt x="2730489" y="1865370"/>
                  <a:pt x="2720417" y="1874607"/>
                  <a:pt x="2708574" y="1874050"/>
                </a:cubicBezTo>
                <a:cubicBezTo>
                  <a:pt x="2279650" y="1855282"/>
                  <a:pt x="976550" y="1791458"/>
                  <a:pt x="1386" y="1742177"/>
                </a:cubicBezTo>
                <a:lnTo>
                  <a:pt x="0" y="1742107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hegy, természet, kültéri, ég látható&#10;&#10;Automatikusan generált leírás">
            <a:extLst>
              <a:ext uri="{FF2B5EF4-FFF2-40B4-BE49-F238E27FC236}">
                <a16:creationId xmlns:a16="http://schemas.microsoft.com/office/drawing/2014/main" id="{E2CDBE1C-7BA0-A6E0-E508-FA706AF3D8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3565" b="5"/>
          <a:stretch/>
        </p:blipFill>
        <p:spPr>
          <a:xfrm>
            <a:off x="4822946" y="1"/>
            <a:ext cx="2823001" cy="1874073"/>
          </a:xfrm>
          <a:custGeom>
            <a:avLst/>
            <a:gdLst/>
            <a:ahLst/>
            <a:cxnLst/>
            <a:rect l="l" t="t" r="r" b="b"/>
            <a:pathLst>
              <a:path w="2823001" h="1874073">
                <a:moveTo>
                  <a:pt x="86367" y="0"/>
                </a:moveTo>
                <a:lnTo>
                  <a:pt x="2823001" y="0"/>
                </a:lnTo>
                <a:lnTo>
                  <a:pt x="2731117" y="1853380"/>
                </a:lnTo>
                <a:cubicBezTo>
                  <a:pt x="2730489" y="1865370"/>
                  <a:pt x="2720417" y="1874607"/>
                  <a:pt x="2708574" y="1874050"/>
                </a:cubicBezTo>
                <a:cubicBezTo>
                  <a:pt x="2279650" y="1855282"/>
                  <a:pt x="976550" y="1791458"/>
                  <a:pt x="1386" y="1742177"/>
                </a:cubicBezTo>
                <a:lnTo>
                  <a:pt x="0" y="1742107"/>
                </a:lnTo>
                <a:close/>
              </a:path>
            </a:pathLst>
          </a:custGeom>
        </p:spPr>
      </p:pic>
      <p:sp>
        <p:nvSpPr>
          <p:cNvPr id="2330" name="Rectangle 2329">
            <a:extLst>
              <a:ext uri="{FF2B5EF4-FFF2-40B4-BE49-F238E27FC236}">
                <a16:creationId xmlns:a16="http://schemas.microsoft.com/office/drawing/2014/main" id="{707CFB6E-5028-4671-81DF-72715A7C6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0292">
            <a:off x="4493144" y="4261220"/>
            <a:ext cx="2974782" cy="23086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Freeform: Shape 2331">
            <a:extLst>
              <a:ext uri="{FF2B5EF4-FFF2-40B4-BE49-F238E27FC236}">
                <a16:creationId xmlns:a16="http://schemas.microsoft.com/office/drawing/2014/main" id="{B1BF8637-CAA9-4C0E-B455-7CB179CCD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70292">
            <a:off x="4926655" y="4016028"/>
            <a:ext cx="2121351" cy="2788864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19" name="Kép 18" descr="A képen kültéri, fa, ég, víz látható&#10;&#10;Automatikusan generált leírás">
            <a:extLst>
              <a:ext uri="{FF2B5EF4-FFF2-40B4-BE49-F238E27FC236}">
                <a16:creationId xmlns:a16="http://schemas.microsoft.com/office/drawing/2014/main" id="{6423AF14-A54E-3877-6696-E0DD237484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r="22100" b="3"/>
          <a:stretch/>
        </p:blipFill>
        <p:spPr>
          <a:xfrm>
            <a:off x="4542108" y="4298254"/>
            <a:ext cx="2889853" cy="2236793"/>
          </a:xfrm>
          <a:custGeom>
            <a:avLst/>
            <a:gdLst/>
            <a:ahLst/>
            <a:cxnLst/>
            <a:rect l="l" t="t" r="r" b="b"/>
            <a:pathLst>
              <a:path w="2889853" h="2236793">
                <a:moveTo>
                  <a:pt x="117017" y="10"/>
                </a:moveTo>
                <a:lnTo>
                  <a:pt x="697283" y="28777"/>
                </a:lnTo>
                <a:lnTo>
                  <a:pt x="716491" y="24331"/>
                </a:lnTo>
                <a:cubicBezTo>
                  <a:pt x="727109" y="25096"/>
                  <a:pt x="729301" y="28566"/>
                  <a:pt x="735705" y="30682"/>
                </a:cubicBezTo>
                <a:lnTo>
                  <a:pt x="995322" y="43553"/>
                </a:lnTo>
                <a:lnTo>
                  <a:pt x="1029783" y="45261"/>
                </a:lnTo>
                <a:lnTo>
                  <a:pt x="1049315" y="40477"/>
                </a:lnTo>
                <a:cubicBezTo>
                  <a:pt x="1056830" y="45449"/>
                  <a:pt x="1062939" y="36758"/>
                  <a:pt x="1069320" y="34876"/>
                </a:cubicBezTo>
                <a:lnTo>
                  <a:pt x="1088424" y="32980"/>
                </a:lnTo>
                <a:lnTo>
                  <a:pt x="1103045" y="33264"/>
                </a:lnTo>
                <a:lnTo>
                  <a:pt x="1118148" y="37904"/>
                </a:lnTo>
                <a:cubicBezTo>
                  <a:pt x="1122399" y="38492"/>
                  <a:pt x="1123648" y="36132"/>
                  <a:pt x="1128552" y="36801"/>
                </a:cubicBezTo>
                <a:lnTo>
                  <a:pt x="1147575" y="41913"/>
                </a:lnTo>
                <a:lnTo>
                  <a:pt x="1175513" y="47139"/>
                </a:lnTo>
                <a:lnTo>
                  <a:pt x="1194674" y="52183"/>
                </a:lnTo>
                <a:lnTo>
                  <a:pt x="1198346" y="53618"/>
                </a:lnTo>
                <a:lnTo>
                  <a:pt x="1325048" y="59900"/>
                </a:lnTo>
                <a:lnTo>
                  <a:pt x="1334464" y="58965"/>
                </a:lnTo>
                <a:lnTo>
                  <a:pt x="1365928" y="61926"/>
                </a:lnTo>
                <a:lnTo>
                  <a:pt x="1370601" y="60249"/>
                </a:lnTo>
                <a:lnTo>
                  <a:pt x="1401335" y="63682"/>
                </a:lnTo>
                <a:cubicBezTo>
                  <a:pt x="1411558" y="63918"/>
                  <a:pt x="1429227" y="65221"/>
                  <a:pt x="1435192" y="63739"/>
                </a:cubicBezTo>
                <a:lnTo>
                  <a:pt x="1437929" y="59519"/>
                </a:lnTo>
                <a:lnTo>
                  <a:pt x="1445356" y="59504"/>
                </a:lnTo>
                <a:cubicBezTo>
                  <a:pt x="1445882" y="59864"/>
                  <a:pt x="1456575" y="60116"/>
                  <a:pt x="1457014" y="60165"/>
                </a:cubicBezTo>
                <a:lnTo>
                  <a:pt x="1482910" y="66022"/>
                </a:lnTo>
                <a:lnTo>
                  <a:pt x="2889853" y="134218"/>
                </a:lnTo>
                <a:lnTo>
                  <a:pt x="2786661" y="2215676"/>
                </a:lnTo>
                <a:cubicBezTo>
                  <a:pt x="2786020" y="2227911"/>
                  <a:pt x="2775743" y="2237337"/>
                  <a:pt x="2763660" y="2236769"/>
                </a:cubicBezTo>
                <a:cubicBezTo>
                  <a:pt x="2326013" y="2217620"/>
                  <a:pt x="996411" y="2152498"/>
                  <a:pt x="1415" y="2102215"/>
                </a:cubicBezTo>
                <a:lnTo>
                  <a:pt x="0" y="2102143"/>
                </a:lnTo>
                <a:lnTo>
                  <a:pt x="103300" y="18513"/>
                </a:lnTo>
                <a:cubicBezTo>
                  <a:pt x="103864" y="7949"/>
                  <a:pt x="109985" y="-311"/>
                  <a:pt x="117017" y="10"/>
                </a:cubicBezTo>
                <a:close/>
              </a:path>
            </a:pathLst>
          </a:custGeom>
        </p:spPr>
      </p:pic>
      <p:sp>
        <p:nvSpPr>
          <p:cNvPr id="2334" name="Rectangle 2333">
            <a:extLst>
              <a:ext uri="{FF2B5EF4-FFF2-40B4-BE49-F238E27FC236}">
                <a16:creationId xmlns:a16="http://schemas.microsoft.com/office/drawing/2014/main" id="{A52C8290-902D-42B9-B4B4-6717341A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58637">
            <a:off x="3807517" y="2184913"/>
            <a:ext cx="2971687" cy="229373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6" name="Freeform: Shape 2335">
            <a:extLst>
              <a:ext uri="{FF2B5EF4-FFF2-40B4-BE49-F238E27FC236}">
                <a16:creationId xmlns:a16="http://schemas.microsoft.com/office/drawing/2014/main" id="{9ADBC310-716E-40BC-A044-EE2B3F776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758637">
            <a:off x="4240968" y="1941758"/>
            <a:ext cx="2099071" cy="2756795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64258 w 2566941"/>
              <a:gd name="connsiteY17" fmla="*/ 5590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4904 w 2566941"/>
              <a:gd name="connsiteY14" fmla="*/ 455160 h 3420248"/>
              <a:gd name="connsiteX15" fmla="*/ 2566880 w 2566941"/>
              <a:gd name="connsiteY15" fmla="*/ 467958 h 3420248"/>
              <a:gd name="connsiteX16" fmla="*/ 2564258 w 2566941"/>
              <a:gd name="connsiteY16" fmla="*/ 559059 h 3420248"/>
              <a:gd name="connsiteX17" fmla="*/ 2557345 w 2566941"/>
              <a:gd name="connsiteY17" fmla="*/ 630210 h 3420248"/>
              <a:gd name="connsiteX18" fmla="*/ 2552653 w 2566941"/>
              <a:gd name="connsiteY18" fmla="*/ 907912 h 3420248"/>
              <a:gd name="connsiteX19" fmla="*/ 2555388 w 2566941"/>
              <a:gd name="connsiteY19" fmla="*/ 3420248 h 3420248"/>
              <a:gd name="connsiteX20" fmla="*/ 37301 w 2566941"/>
              <a:gd name="connsiteY20" fmla="*/ 3420248 h 3420248"/>
              <a:gd name="connsiteX21" fmla="*/ 10155 w 2566941"/>
              <a:gd name="connsiteY21" fmla="*/ 3393100 h 3420248"/>
              <a:gd name="connsiteX22" fmla="*/ 10115 w 2566941"/>
              <a:gd name="connsiteY22" fmla="*/ 3385186 h 3420248"/>
              <a:gd name="connsiteX23" fmla="*/ 6528 w 2566941"/>
              <a:gd name="connsiteY23" fmla="*/ 3385176 h 3420248"/>
              <a:gd name="connsiteX24" fmla="*/ 6528 w 2566941"/>
              <a:gd name="connsiteY24" fmla="*/ 3073899 h 3420248"/>
              <a:gd name="connsiteX25" fmla="*/ 10083 w 2566941"/>
              <a:gd name="connsiteY25" fmla="*/ 3025648 h 3420248"/>
              <a:gd name="connsiteX0" fmla="*/ 10083 w 2565519"/>
              <a:gd name="connsiteY0" fmla="*/ 3025648 h 3420248"/>
              <a:gd name="connsiteX1" fmla="*/ 7722 w 2565519"/>
              <a:gd name="connsiteY1" fmla="*/ 2971298 h 3420248"/>
              <a:gd name="connsiteX2" fmla="*/ 15061 w 2565519"/>
              <a:gd name="connsiteY2" fmla="*/ 2952290 h 3420248"/>
              <a:gd name="connsiteX3" fmla="*/ 0 w 2565519"/>
              <a:gd name="connsiteY3" fmla="*/ 2893589 h 3420248"/>
              <a:gd name="connsiteX4" fmla="*/ 4999 w 2565519"/>
              <a:gd name="connsiteY4" fmla="*/ 2869588 h 3420248"/>
              <a:gd name="connsiteX5" fmla="*/ 5582 w 2565519"/>
              <a:gd name="connsiteY5" fmla="*/ 2767760 h 3420248"/>
              <a:gd name="connsiteX6" fmla="*/ 4550 w 2565519"/>
              <a:gd name="connsiteY6" fmla="*/ 2571479 h 3420248"/>
              <a:gd name="connsiteX7" fmla="*/ 4448 w 2565519"/>
              <a:gd name="connsiteY7" fmla="*/ 2512336 h 3420248"/>
              <a:gd name="connsiteX8" fmla="*/ 1713 w 2565519"/>
              <a:gd name="connsiteY8" fmla="*/ 0 h 3420248"/>
              <a:gd name="connsiteX9" fmla="*/ 2519800 w 2565519"/>
              <a:gd name="connsiteY9" fmla="*/ 0 h 3420248"/>
              <a:gd name="connsiteX10" fmla="*/ 2546946 w 2565519"/>
              <a:gd name="connsiteY10" fmla="*/ 27148 h 3420248"/>
              <a:gd name="connsiteX11" fmla="*/ 2550576 w 2565519"/>
              <a:gd name="connsiteY11" fmla="*/ 201466 h 3420248"/>
              <a:gd name="connsiteX12" fmla="*/ 2553965 w 2565519"/>
              <a:gd name="connsiteY12" fmla="*/ 281642 h 3420248"/>
              <a:gd name="connsiteX13" fmla="*/ 2557601 w 2565519"/>
              <a:gd name="connsiteY13" fmla="*/ 339557 h 3420248"/>
              <a:gd name="connsiteX14" fmla="*/ 2564904 w 2565519"/>
              <a:gd name="connsiteY14" fmla="*/ 455160 h 3420248"/>
              <a:gd name="connsiteX15" fmla="*/ 2564258 w 2565519"/>
              <a:gd name="connsiteY15" fmla="*/ 559059 h 3420248"/>
              <a:gd name="connsiteX16" fmla="*/ 2557345 w 2565519"/>
              <a:gd name="connsiteY16" fmla="*/ 630210 h 3420248"/>
              <a:gd name="connsiteX17" fmla="*/ 2552653 w 2565519"/>
              <a:gd name="connsiteY17" fmla="*/ 907912 h 3420248"/>
              <a:gd name="connsiteX18" fmla="*/ 2555388 w 2565519"/>
              <a:gd name="connsiteY18" fmla="*/ 3420248 h 3420248"/>
              <a:gd name="connsiteX19" fmla="*/ 37301 w 2565519"/>
              <a:gd name="connsiteY19" fmla="*/ 3420248 h 3420248"/>
              <a:gd name="connsiteX20" fmla="*/ 10155 w 2565519"/>
              <a:gd name="connsiteY20" fmla="*/ 3393100 h 3420248"/>
              <a:gd name="connsiteX21" fmla="*/ 10115 w 2565519"/>
              <a:gd name="connsiteY21" fmla="*/ 3385186 h 3420248"/>
              <a:gd name="connsiteX22" fmla="*/ 6528 w 2565519"/>
              <a:gd name="connsiteY22" fmla="*/ 3385176 h 3420248"/>
              <a:gd name="connsiteX23" fmla="*/ 6528 w 2565519"/>
              <a:gd name="connsiteY23" fmla="*/ 3073899 h 3420248"/>
              <a:gd name="connsiteX24" fmla="*/ 10083 w 256551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15061 w 2572169"/>
              <a:gd name="connsiteY2" fmla="*/ 2952290 h 3420248"/>
              <a:gd name="connsiteX3" fmla="*/ 0 w 2572169"/>
              <a:gd name="connsiteY3" fmla="*/ 2893589 h 3420248"/>
              <a:gd name="connsiteX4" fmla="*/ 4999 w 2572169"/>
              <a:gd name="connsiteY4" fmla="*/ 2869588 h 3420248"/>
              <a:gd name="connsiteX5" fmla="*/ 5582 w 2572169"/>
              <a:gd name="connsiteY5" fmla="*/ 2767760 h 3420248"/>
              <a:gd name="connsiteX6" fmla="*/ 4550 w 2572169"/>
              <a:gd name="connsiteY6" fmla="*/ 2571479 h 3420248"/>
              <a:gd name="connsiteX7" fmla="*/ 4448 w 2572169"/>
              <a:gd name="connsiteY7" fmla="*/ 2512336 h 3420248"/>
              <a:gd name="connsiteX8" fmla="*/ 1713 w 2572169"/>
              <a:gd name="connsiteY8" fmla="*/ 0 h 3420248"/>
              <a:gd name="connsiteX9" fmla="*/ 2519800 w 2572169"/>
              <a:gd name="connsiteY9" fmla="*/ 0 h 3420248"/>
              <a:gd name="connsiteX10" fmla="*/ 2546946 w 2572169"/>
              <a:gd name="connsiteY10" fmla="*/ 27148 h 3420248"/>
              <a:gd name="connsiteX11" fmla="*/ 2550576 w 2572169"/>
              <a:gd name="connsiteY11" fmla="*/ 201466 h 3420248"/>
              <a:gd name="connsiteX12" fmla="*/ 2553965 w 2572169"/>
              <a:gd name="connsiteY12" fmla="*/ 281642 h 3420248"/>
              <a:gd name="connsiteX13" fmla="*/ 2557601 w 2572169"/>
              <a:gd name="connsiteY13" fmla="*/ 339557 h 3420248"/>
              <a:gd name="connsiteX14" fmla="*/ 2572060 w 2572169"/>
              <a:gd name="connsiteY14" fmla="*/ 415561 h 3420248"/>
              <a:gd name="connsiteX15" fmla="*/ 2564258 w 2572169"/>
              <a:gd name="connsiteY15" fmla="*/ 559059 h 3420248"/>
              <a:gd name="connsiteX16" fmla="*/ 2557345 w 2572169"/>
              <a:gd name="connsiteY16" fmla="*/ 630210 h 3420248"/>
              <a:gd name="connsiteX17" fmla="*/ 2552653 w 2572169"/>
              <a:gd name="connsiteY17" fmla="*/ 907912 h 3420248"/>
              <a:gd name="connsiteX18" fmla="*/ 2555388 w 2572169"/>
              <a:gd name="connsiteY18" fmla="*/ 3420248 h 3420248"/>
              <a:gd name="connsiteX19" fmla="*/ 37301 w 2572169"/>
              <a:gd name="connsiteY19" fmla="*/ 3420248 h 3420248"/>
              <a:gd name="connsiteX20" fmla="*/ 10155 w 2572169"/>
              <a:gd name="connsiteY20" fmla="*/ 3393100 h 3420248"/>
              <a:gd name="connsiteX21" fmla="*/ 10115 w 2572169"/>
              <a:gd name="connsiteY21" fmla="*/ 3385186 h 3420248"/>
              <a:gd name="connsiteX22" fmla="*/ 6528 w 2572169"/>
              <a:gd name="connsiteY22" fmla="*/ 3385176 h 3420248"/>
              <a:gd name="connsiteX23" fmla="*/ 6528 w 2572169"/>
              <a:gd name="connsiteY23" fmla="*/ 3073899 h 3420248"/>
              <a:gd name="connsiteX24" fmla="*/ 10083 w 257216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0 w 2572169"/>
              <a:gd name="connsiteY2" fmla="*/ 2893589 h 3420248"/>
              <a:gd name="connsiteX3" fmla="*/ 4999 w 2572169"/>
              <a:gd name="connsiteY3" fmla="*/ 2869588 h 3420248"/>
              <a:gd name="connsiteX4" fmla="*/ 5582 w 2572169"/>
              <a:gd name="connsiteY4" fmla="*/ 2767760 h 3420248"/>
              <a:gd name="connsiteX5" fmla="*/ 4550 w 2572169"/>
              <a:gd name="connsiteY5" fmla="*/ 2571479 h 3420248"/>
              <a:gd name="connsiteX6" fmla="*/ 4448 w 2572169"/>
              <a:gd name="connsiteY6" fmla="*/ 2512336 h 3420248"/>
              <a:gd name="connsiteX7" fmla="*/ 1713 w 2572169"/>
              <a:gd name="connsiteY7" fmla="*/ 0 h 3420248"/>
              <a:gd name="connsiteX8" fmla="*/ 2519800 w 2572169"/>
              <a:gd name="connsiteY8" fmla="*/ 0 h 3420248"/>
              <a:gd name="connsiteX9" fmla="*/ 2546946 w 2572169"/>
              <a:gd name="connsiteY9" fmla="*/ 27148 h 3420248"/>
              <a:gd name="connsiteX10" fmla="*/ 2550576 w 2572169"/>
              <a:gd name="connsiteY10" fmla="*/ 201466 h 3420248"/>
              <a:gd name="connsiteX11" fmla="*/ 2553965 w 2572169"/>
              <a:gd name="connsiteY11" fmla="*/ 281642 h 3420248"/>
              <a:gd name="connsiteX12" fmla="*/ 2557601 w 2572169"/>
              <a:gd name="connsiteY12" fmla="*/ 339557 h 3420248"/>
              <a:gd name="connsiteX13" fmla="*/ 2572060 w 2572169"/>
              <a:gd name="connsiteY13" fmla="*/ 415561 h 3420248"/>
              <a:gd name="connsiteX14" fmla="*/ 2564258 w 2572169"/>
              <a:gd name="connsiteY14" fmla="*/ 559059 h 3420248"/>
              <a:gd name="connsiteX15" fmla="*/ 2557345 w 2572169"/>
              <a:gd name="connsiteY15" fmla="*/ 630210 h 3420248"/>
              <a:gd name="connsiteX16" fmla="*/ 2552653 w 2572169"/>
              <a:gd name="connsiteY16" fmla="*/ 907912 h 3420248"/>
              <a:gd name="connsiteX17" fmla="*/ 2555388 w 2572169"/>
              <a:gd name="connsiteY17" fmla="*/ 3420248 h 3420248"/>
              <a:gd name="connsiteX18" fmla="*/ 37301 w 2572169"/>
              <a:gd name="connsiteY18" fmla="*/ 3420248 h 3420248"/>
              <a:gd name="connsiteX19" fmla="*/ 10155 w 2572169"/>
              <a:gd name="connsiteY19" fmla="*/ 3393100 h 3420248"/>
              <a:gd name="connsiteX20" fmla="*/ 10115 w 2572169"/>
              <a:gd name="connsiteY20" fmla="*/ 3385186 h 3420248"/>
              <a:gd name="connsiteX21" fmla="*/ 6528 w 2572169"/>
              <a:gd name="connsiteY21" fmla="*/ 3385176 h 3420248"/>
              <a:gd name="connsiteX22" fmla="*/ 6528 w 2572169"/>
              <a:gd name="connsiteY22" fmla="*/ 3073899 h 3420248"/>
              <a:gd name="connsiteX23" fmla="*/ 10083 w 2572169"/>
              <a:gd name="connsiteY23" fmla="*/ 3025648 h 3420248"/>
              <a:gd name="connsiteX0" fmla="*/ 10083 w 2572169"/>
              <a:gd name="connsiteY0" fmla="*/ 3025648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3 w 2572169"/>
              <a:gd name="connsiteY22" fmla="*/ 3025648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6799 w 2572440"/>
              <a:gd name="connsiteY21" fmla="*/ 3073899 h 3420248"/>
              <a:gd name="connsiteX22" fmla="*/ 10357 w 2572440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25651 h 3420248"/>
              <a:gd name="connsiteX0" fmla="*/ 10357 w 2572440"/>
              <a:gd name="connsiteY0" fmla="*/ 3079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455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72440" h="3420248">
                <a:moveTo>
                  <a:pt x="10357" y="3079651"/>
                </a:moveTo>
                <a:cubicBezTo>
                  <a:pt x="16429" y="3035202"/>
                  <a:pt x="-2458" y="2977202"/>
                  <a:pt x="271" y="2915189"/>
                </a:cubicBezTo>
                <a:lnTo>
                  <a:pt x="5270" y="2869588"/>
                </a:lnTo>
                <a:cubicBezTo>
                  <a:pt x="5464" y="2835645"/>
                  <a:pt x="5659" y="2801703"/>
                  <a:pt x="5853" y="2767760"/>
                </a:cubicBezTo>
                <a:cubicBezTo>
                  <a:pt x="5193" y="2669933"/>
                  <a:pt x="5481" y="2669306"/>
                  <a:pt x="4821" y="2571479"/>
                </a:cubicBezTo>
                <a:lnTo>
                  <a:pt x="4719" y="2512336"/>
                </a:lnTo>
                <a:cubicBezTo>
                  <a:pt x="3807" y="1674891"/>
                  <a:pt x="2896" y="837445"/>
                  <a:pt x="1984" y="0"/>
                </a:cubicBezTo>
                <a:lnTo>
                  <a:pt x="2520071" y="0"/>
                </a:lnTo>
                <a:cubicBezTo>
                  <a:pt x="2535047" y="43"/>
                  <a:pt x="2547179" y="12172"/>
                  <a:pt x="2547217" y="27148"/>
                </a:cubicBezTo>
                <a:cubicBezTo>
                  <a:pt x="2552346" y="77753"/>
                  <a:pt x="2550243" y="148266"/>
                  <a:pt x="2550847" y="201466"/>
                </a:cubicBezTo>
                <a:cubicBezTo>
                  <a:pt x="2550846" y="249760"/>
                  <a:pt x="2554237" y="233348"/>
                  <a:pt x="2554236" y="281642"/>
                </a:cubicBezTo>
                <a:lnTo>
                  <a:pt x="2557872" y="339557"/>
                </a:lnTo>
                <a:cubicBezTo>
                  <a:pt x="2559695" y="368477"/>
                  <a:pt x="2570785" y="394161"/>
                  <a:pt x="2572331" y="415561"/>
                </a:cubicBezTo>
                <a:cubicBezTo>
                  <a:pt x="2573440" y="452145"/>
                  <a:pt x="2565789" y="529884"/>
                  <a:pt x="2564529" y="559059"/>
                </a:cubicBezTo>
                <a:cubicBezTo>
                  <a:pt x="2564610" y="593576"/>
                  <a:pt x="2557535" y="595693"/>
                  <a:pt x="2557616" y="630210"/>
                </a:cubicBezTo>
                <a:cubicBezTo>
                  <a:pt x="2557708" y="689752"/>
                  <a:pt x="2552121" y="430419"/>
                  <a:pt x="2552924" y="907912"/>
                </a:cubicBezTo>
                <a:cubicBezTo>
                  <a:pt x="2553836" y="1745357"/>
                  <a:pt x="2554747" y="2582803"/>
                  <a:pt x="2555659" y="3420248"/>
                </a:cubicBezTo>
                <a:lnTo>
                  <a:pt x="37572" y="3420248"/>
                </a:lnTo>
                <a:cubicBezTo>
                  <a:pt x="22596" y="3420205"/>
                  <a:pt x="10464" y="3408076"/>
                  <a:pt x="10426" y="3393100"/>
                </a:cubicBezTo>
                <a:cubicBezTo>
                  <a:pt x="10413" y="3390462"/>
                  <a:pt x="10399" y="3387824"/>
                  <a:pt x="10386" y="3385186"/>
                </a:cubicBezTo>
                <a:lnTo>
                  <a:pt x="6799" y="3345576"/>
                </a:lnTo>
                <a:lnTo>
                  <a:pt x="10378" y="3207099"/>
                </a:lnTo>
                <a:cubicBezTo>
                  <a:pt x="10371" y="3163416"/>
                  <a:pt x="10364" y="3123334"/>
                  <a:pt x="10357" y="3079651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Kép 4" descr="A képen kültéri, természet, ég, fa látható&#10;&#10;Automatikusan generált leírás">
            <a:extLst>
              <a:ext uri="{FF2B5EF4-FFF2-40B4-BE49-F238E27FC236}">
                <a16:creationId xmlns:a16="http://schemas.microsoft.com/office/drawing/2014/main" id="{8FCE55BA-EC84-EE4C-6F21-E30AA5A3A1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r="34085" b="-1"/>
          <a:stretch/>
        </p:blipFill>
        <p:spPr>
          <a:xfrm>
            <a:off x="3794365" y="2116358"/>
            <a:ext cx="2993822" cy="2419575"/>
          </a:xfrm>
          <a:custGeom>
            <a:avLst/>
            <a:gdLst/>
            <a:ahLst/>
            <a:cxnLst/>
            <a:rect l="l" t="t" r="r" b="b"/>
            <a:pathLst>
              <a:path w="2993822" h="2419575">
                <a:moveTo>
                  <a:pt x="2730568" y="0"/>
                </a:moveTo>
                <a:lnTo>
                  <a:pt x="2993643" y="2037808"/>
                </a:lnTo>
                <a:cubicBezTo>
                  <a:pt x="2995174" y="2049932"/>
                  <a:pt x="2986745" y="2061002"/>
                  <a:pt x="2974778" y="2062578"/>
                </a:cubicBezTo>
                <a:cubicBezTo>
                  <a:pt x="2972670" y="2062861"/>
                  <a:pt x="2970563" y="2063145"/>
                  <a:pt x="2968455" y="2063427"/>
                </a:cubicBezTo>
                <a:lnTo>
                  <a:pt x="2937167" y="2070418"/>
                </a:lnTo>
                <a:lnTo>
                  <a:pt x="2826096" y="2081812"/>
                </a:lnTo>
                <a:cubicBezTo>
                  <a:pt x="2791177" y="2086326"/>
                  <a:pt x="2759136" y="2090468"/>
                  <a:pt x="2724217" y="2094982"/>
                </a:cubicBezTo>
                <a:cubicBezTo>
                  <a:pt x="2688051" y="2094655"/>
                  <a:pt x="2643660" y="2115925"/>
                  <a:pt x="2593802" y="2120117"/>
                </a:cubicBezTo>
                <a:lnTo>
                  <a:pt x="2556827" y="2120777"/>
                </a:lnTo>
                <a:cubicBezTo>
                  <a:pt x="2529673" y="2124123"/>
                  <a:pt x="2502520" y="2127468"/>
                  <a:pt x="2475366" y="2130814"/>
                </a:cubicBezTo>
                <a:cubicBezTo>
                  <a:pt x="2397233" y="2141443"/>
                  <a:pt x="2396702" y="2141275"/>
                  <a:pt x="2318569" y="2151905"/>
                </a:cubicBezTo>
                <a:lnTo>
                  <a:pt x="2271302" y="2158091"/>
                </a:lnTo>
                <a:cubicBezTo>
                  <a:pt x="1601953" y="2245252"/>
                  <a:pt x="932604" y="2332413"/>
                  <a:pt x="263256" y="2419575"/>
                </a:cubicBezTo>
                <a:lnTo>
                  <a:pt x="180" y="381766"/>
                </a:lnTo>
                <a:cubicBezTo>
                  <a:pt x="-1350" y="369642"/>
                  <a:pt x="7078" y="358572"/>
                  <a:pt x="19046" y="356996"/>
                </a:cubicBezTo>
                <a:cubicBezTo>
                  <a:pt x="58963" y="347623"/>
                  <a:pt x="115550" y="342048"/>
                  <a:pt x="158014" y="336069"/>
                </a:cubicBezTo>
                <a:cubicBezTo>
                  <a:pt x="196620" y="331085"/>
                  <a:pt x="183146" y="330035"/>
                  <a:pt x="221752" y="325052"/>
                </a:cubicBezTo>
                <a:lnTo>
                  <a:pt x="267668" y="316133"/>
                </a:lnTo>
                <a:cubicBezTo>
                  <a:pt x="290596" y="311673"/>
                  <a:pt x="309969" y="300047"/>
                  <a:pt x="326915" y="296588"/>
                </a:cubicBezTo>
                <a:cubicBezTo>
                  <a:pt x="356044" y="291915"/>
                  <a:pt x="418987" y="290084"/>
                  <a:pt x="442440" y="288093"/>
                </a:cubicBezTo>
                <a:cubicBezTo>
                  <a:pt x="470024" y="284465"/>
                  <a:pt x="472456" y="289972"/>
                  <a:pt x="500040" y="286345"/>
                </a:cubicBezTo>
                <a:cubicBezTo>
                  <a:pt x="547627" y="280126"/>
                  <a:pt x="340903" y="311410"/>
                  <a:pt x="722522" y="261483"/>
                </a:cubicBezTo>
                <a:cubicBezTo>
                  <a:pt x="1391870" y="174322"/>
                  <a:pt x="2061219" y="87161"/>
                  <a:pt x="2730568" y="0"/>
                </a:cubicBezTo>
                <a:close/>
              </a:path>
            </a:pathLst>
          </a:custGeom>
        </p:spPr>
      </p:pic>
      <p:grpSp>
        <p:nvGrpSpPr>
          <p:cNvPr id="2338" name="Group 2337">
            <a:extLst>
              <a:ext uri="{FF2B5EF4-FFF2-40B4-BE49-F238E27FC236}">
                <a16:creationId xmlns:a16="http://schemas.microsoft.com/office/drawing/2014/main" id="{3D18283B-142E-4938-8E46-FC2011424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339" name="Group 2338">
              <a:extLst>
                <a:ext uri="{FF2B5EF4-FFF2-40B4-BE49-F238E27FC236}">
                  <a16:creationId xmlns:a16="http://schemas.microsoft.com/office/drawing/2014/main" id="{73FD377B-F8FE-4C33-8B96-6AF72BB1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341" name="Straight Connector 2340">
                <a:extLst>
                  <a:ext uri="{FF2B5EF4-FFF2-40B4-BE49-F238E27FC236}">
                    <a16:creationId xmlns:a16="http://schemas.microsoft.com/office/drawing/2014/main" id="{761A9476-5570-4E1B-AAB7-4DCEC4325E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1" name="Straight Connector 2341">
                <a:extLst>
                  <a:ext uri="{FF2B5EF4-FFF2-40B4-BE49-F238E27FC236}">
                    <a16:creationId xmlns:a16="http://schemas.microsoft.com/office/drawing/2014/main" id="{96F631B9-DBC3-4C25-A4E8-CBA95E8BA1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40" name="Oval 2339">
              <a:extLst>
                <a:ext uri="{FF2B5EF4-FFF2-40B4-BE49-F238E27FC236}">
                  <a16:creationId xmlns:a16="http://schemas.microsoft.com/office/drawing/2014/main" id="{54E1D720-AA7B-4057-A42E-C18E52143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44" name="Freeform: Shape 2343">
            <a:extLst>
              <a:ext uri="{FF2B5EF4-FFF2-40B4-BE49-F238E27FC236}">
                <a16:creationId xmlns:a16="http://schemas.microsoft.com/office/drawing/2014/main" id="{FFFD97CE-55EF-4F02-B6F2-299118790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530944">
            <a:off x="6855750" y="5706070"/>
            <a:ext cx="494647" cy="159036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7">
              <a:alphaModFix amt="75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823D7C55-119C-253E-CEC4-5A31C8D8EE5F}"/>
              </a:ext>
            </a:extLst>
          </p:cNvPr>
          <p:cNvSpPr/>
          <p:nvPr/>
        </p:nvSpPr>
        <p:spPr>
          <a:xfrm flipH="1">
            <a:off x="8332613" y="163395"/>
            <a:ext cx="3322172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7200" b="1" cap="none" spc="0" dirty="0">
                <a:ln w="0"/>
                <a:solidFill>
                  <a:schemeClr val="tx1"/>
                </a:solidFill>
              </a:rPr>
              <a:t>H</a:t>
            </a:r>
          </a:p>
          <a:p>
            <a:pPr algn="ctr"/>
            <a:r>
              <a:rPr lang="hu-HU" sz="7200" b="1" dirty="0">
                <a:ln w="0"/>
              </a:rPr>
              <a:t>A</a:t>
            </a:r>
          </a:p>
          <a:p>
            <a:pPr algn="ctr"/>
            <a:r>
              <a:rPr lang="hu-HU" sz="7200" b="1" cap="none" spc="0" dirty="0">
                <a:ln w="0"/>
                <a:solidFill>
                  <a:schemeClr val="tx1"/>
                </a:solidFill>
              </a:rPr>
              <a:t>J</a:t>
            </a:r>
          </a:p>
          <a:p>
            <a:pPr algn="ctr"/>
            <a:r>
              <a:rPr lang="hu-HU" sz="7200" b="1" dirty="0">
                <a:ln w="0"/>
              </a:rPr>
              <a:t>Ó</a:t>
            </a:r>
          </a:p>
          <a:p>
            <a:pPr algn="ctr"/>
            <a:r>
              <a:rPr lang="hu-HU" sz="7200" b="1" cap="none" spc="0" dirty="0">
                <a:ln w="0"/>
                <a:solidFill>
                  <a:schemeClr val="tx1"/>
                </a:solidFill>
              </a:rPr>
              <a:t>Ú</a:t>
            </a:r>
          </a:p>
          <a:p>
            <a:pPr algn="ctr"/>
            <a:r>
              <a:rPr lang="hu-HU" sz="7200" b="1" dirty="0">
                <a:ln w="0"/>
              </a:rPr>
              <a:t>T</a:t>
            </a:r>
            <a:endParaRPr lang="hu-HU" sz="72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0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008198D-FCF3-41E4-A622-7191D7174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17DD16-9A39-4986-A44C-D56EB682A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kültéri, természet, ég, hegy látható&#10;&#10;Automatikusan generált leírás">
            <a:extLst>
              <a:ext uri="{FF2B5EF4-FFF2-40B4-BE49-F238E27FC236}">
                <a16:creationId xmlns:a16="http://schemas.microsoft.com/office/drawing/2014/main" id="{9406D62E-EA91-0BE6-6B53-FF7E026F5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4504C28-803F-4875-9994-193D706F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F1F0D2-4E2E-4AE8-86E3-958F3E95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F6BEA5-2F4F-4362-A891-78363C893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FDED8AE-980C-40E2-B82B-1866F084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30F0F18-3688-47E9-956B-D6644FE68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88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elhő, természet, kültéri, víz látható&#10;&#10;Automatikusan generált leírás">
            <a:extLst>
              <a:ext uri="{FF2B5EF4-FFF2-40B4-BE49-F238E27FC236}">
                <a16:creationId xmlns:a16="http://schemas.microsoft.com/office/drawing/2014/main" id="{419473B4-942E-2964-3801-EF26B9AD2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08198D-FCF3-41E4-A622-7191D7174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7DD16-9A39-4986-A44C-D56EB682A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természet, kültéri, ég, víz látható&#10;&#10;Automatikusan generált leírás">
            <a:extLst>
              <a:ext uri="{FF2B5EF4-FFF2-40B4-BE49-F238E27FC236}">
                <a16:creationId xmlns:a16="http://schemas.microsoft.com/office/drawing/2014/main" id="{9C4FAAF1-81DB-E98B-D678-C7E1460A3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915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04C28-803F-4875-9994-193D706F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F1F0D2-4E2E-4AE8-86E3-958F3E95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F6BEA5-2F4F-4362-A891-78363C893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FDED8AE-980C-40E2-B82B-1866F084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0F0F18-3688-47E9-956B-D6644FE68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02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08198D-FCF3-41E4-A622-7191D7174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7DD16-9A39-4986-A44C-D56EB682A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felhő, kültéri, ég, természet látható&#10;&#10;Automatikusan generált leírás">
            <a:extLst>
              <a:ext uri="{FF2B5EF4-FFF2-40B4-BE49-F238E27FC236}">
                <a16:creationId xmlns:a16="http://schemas.microsoft.com/office/drawing/2014/main" id="{9AD64C06-BF6F-25AD-0E22-1442609EE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>
            <a:off x="-1" y="-1"/>
            <a:ext cx="13937993" cy="78401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04C28-803F-4875-9994-193D706F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F1F0D2-4E2E-4AE8-86E3-958F3E95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F6BEA5-2F4F-4362-A891-78363C893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FDED8AE-980C-40E2-B82B-1866F084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0F0F18-3688-47E9-956B-D6644FE68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216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fa, ég, víz látható&#10;&#10;Automatikusan generált leírás">
            <a:extLst>
              <a:ext uri="{FF2B5EF4-FFF2-40B4-BE49-F238E27FC236}">
                <a16:creationId xmlns:a16="http://schemas.microsoft.com/office/drawing/2014/main" id="{81AA751D-1064-3A1A-DB15-32FCCB15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933"/>
            <a:ext cx="16124296" cy="72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08198D-FCF3-41E4-A622-7191D7174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7DD16-9A39-4986-A44C-D56EB682A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kültéri, természet, ég, fa látható&#10;&#10;Automatikusan generált leírás">
            <a:extLst>
              <a:ext uri="{FF2B5EF4-FFF2-40B4-BE49-F238E27FC236}">
                <a16:creationId xmlns:a16="http://schemas.microsoft.com/office/drawing/2014/main" id="{AD50C32E-7A3A-1172-6107-55FB418FE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r="302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04C28-803F-4875-9994-193D706F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F1F0D2-4E2E-4AE8-86E3-958F3E95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F6BEA5-2F4F-4362-A891-78363C893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FDED8AE-980C-40E2-B82B-1866F084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0F0F18-3688-47E9-956B-D6644FE68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922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08198D-FCF3-41E4-A622-7191D7174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17DD16-9A39-4986-A44C-D56EB682A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kültéri, fa, víz, épület látható&#10;&#10;Automatikusan generált leírás">
            <a:extLst>
              <a:ext uri="{FF2B5EF4-FFF2-40B4-BE49-F238E27FC236}">
                <a16:creationId xmlns:a16="http://schemas.microsoft.com/office/drawing/2014/main" id="{CC15BA60-BEF4-665B-B31C-98B3943F9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504C28-803F-4875-9994-193D706F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F1F0D2-4E2E-4AE8-86E3-958F3E95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F6BEA5-2F4F-4362-A891-78363C893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FDED8AE-980C-40E2-B82B-1866F084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0F0F18-3688-47E9-956B-D6644FE68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5064504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176</Words>
  <Application>Microsoft Office PowerPoint</Application>
  <PresentationFormat>Szélesvásznú</PresentationFormat>
  <Paragraphs>33</Paragraphs>
  <Slides>18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Aptos</vt:lpstr>
      <vt:lpstr>Arial</vt:lpstr>
      <vt:lpstr>Consolas</vt:lpstr>
      <vt:lpstr>Cooper Black</vt:lpstr>
      <vt:lpstr>Franklin Gothic Heavy</vt:lpstr>
      <vt:lpstr>StreetscapeVTI</vt:lpstr>
      <vt:lpstr>Csütörtök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Decebal arcképe</vt:lpstr>
      <vt:lpstr>Gura Ponicovei barlang</vt:lpstr>
      <vt:lpstr>Széchenyi emléktábla</vt:lpstr>
      <vt:lpstr>Váratlan esemény</vt:lpstr>
      <vt:lpstr>PowerPoint-bemutató</vt:lpstr>
      <vt:lpstr>Városlátogatás Herkulesfüdőn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O365 felhasználó</dc:creator>
  <cp:lastModifiedBy>O365 felhasználó</cp:lastModifiedBy>
  <cp:revision>16</cp:revision>
  <dcterms:created xsi:type="dcterms:W3CDTF">2024-06-11T15:06:39Z</dcterms:created>
  <dcterms:modified xsi:type="dcterms:W3CDTF">2024-06-17T15:38:31Z</dcterms:modified>
</cp:coreProperties>
</file>