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Default Extension="fntdata" ContentType="application/x-fontdata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embeddedFontLst>
    <p:embeddedFont>
      <p:font typeface="Palatino Linotype" pitchFamily="18" charset="0"/>
      <p:regular r:id="rId48"/>
      <p:bold r:id="rId49"/>
      <p:italic r:id="rId50"/>
      <p:boldItalic r:id="rId51"/>
    </p:embeddedFont>
    <p:embeddedFont>
      <p:font typeface="Century Gothic" pitchFamily="34" charset="0"/>
      <p:regular r:id="rId52"/>
      <p:bold r:id="rId53"/>
      <p:italic r:id="rId54"/>
      <p:boldItalic r:id="rId55"/>
    </p:embeddedFont>
    <p:embeddedFont>
      <p:font typeface="Calibri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://rpi.reformatus.hu/sites/default/files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6" name="Google Shape;1086;p1"/>
          <p:cNvCxnSpPr/>
          <p:nvPr/>
        </p:nvCxnSpPr>
        <p:spPr>
          <a:xfrm flipH="1">
            <a:off x="7863800" y="6912875"/>
            <a:ext cx="73200" cy="16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 dirty="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 dirty="0"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sz="2800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 smtClean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neve:</a:t>
            </a:r>
            <a:endParaRPr dirty="0" smtClean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 smtClean="0"/>
              <a:t>Győri </a:t>
            </a:r>
            <a:r>
              <a:rPr lang="hu-HU" dirty="0" smtClean="0"/>
              <a:t>Református Egyházközség</a:t>
            </a:r>
            <a:endParaRPr dirty="0" smtClean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 smtClean="0"/>
              <a:t>Győr, Kossuth L. u. 9.</a:t>
            </a:r>
            <a:endParaRPr lang="hu-HU"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3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2224948" y="3021926"/>
            <a:ext cx="78486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tanulunk… </a:t>
            </a:r>
            <a:endParaRPr sz="2800" b="0" i="0" u="none" strike="noStrike" cap="none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4" name="Google Shape;1314;p24"/>
          <p:cNvPicPr preferRelativeResize="0"/>
          <p:nvPr/>
        </p:nvPicPr>
        <p:blipFill rotWithShape="1">
          <a:blip r:embed="rId3">
            <a:alphaModFix/>
          </a:blip>
          <a:srcRect l="12442" t="3286" r="8920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24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Jeruzsálembe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bevonult.</a:t>
            </a:r>
            <a:endParaRPr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/>
              <a:t>Hit- és erkölcstan vagy etika?</a:t>
            </a:r>
            <a:endParaRPr/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09071" y="3846246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/>
          <p:nvPr/>
        </p:nvSpPr>
        <p:spPr>
          <a:xfrm>
            <a:off x="258542" y="194222"/>
            <a:ext cx="8219747" cy="3847167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Miért a református hit- és erkölcstan?</a:t>
            </a:r>
            <a:endParaRPr/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1107</Words>
  <Application>Microsoft Office PowerPoint</Application>
  <PresentationFormat>Egyéni</PresentationFormat>
  <Paragraphs>154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3" baseType="lpstr">
      <vt:lpstr>Arial</vt:lpstr>
      <vt:lpstr>Noto Sans Symbols</vt:lpstr>
      <vt:lpstr>Palatino Linotype</vt:lpstr>
      <vt:lpstr>Century Gothic</vt:lpstr>
      <vt:lpstr>Courier New</vt:lpstr>
      <vt:lpstr>Times New Roman</vt:lpstr>
      <vt:lpstr>Calibri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1. dia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Szabóné Varga Anita</cp:lastModifiedBy>
  <cp:revision>4</cp:revision>
  <dcterms:created xsi:type="dcterms:W3CDTF">2021-02-10T09:32:12Z</dcterms:created>
  <dcterms:modified xsi:type="dcterms:W3CDTF">2025-02-25T17:03:42Z</dcterms:modified>
</cp:coreProperties>
</file>